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0" r:id="rId2"/>
  </p:sldMasterIdLst>
  <p:notesMasterIdLst>
    <p:notesMasterId r:id="rId26"/>
  </p:notesMasterIdLst>
  <p:sldIdLst>
    <p:sldId id="3352" r:id="rId3"/>
    <p:sldId id="2146" r:id="rId4"/>
    <p:sldId id="349" r:id="rId5"/>
    <p:sldId id="3293" r:id="rId6"/>
    <p:sldId id="3294" r:id="rId7"/>
    <p:sldId id="396" r:id="rId8"/>
    <p:sldId id="3321" r:id="rId9"/>
    <p:sldId id="3295" r:id="rId10"/>
    <p:sldId id="3296" r:id="rId11"/>
    <p:sldId id="3297" r:id="rId12"/>
    <p:sldId id="3301" r:id="rId13"/>
    <p:sldId id="3302" r:id="rId14"/>
    <p:sldId id="3300" r:id="rId15"/>
    <p:sldId id="3356" r:id="rId16"/>
    <p:sldId id="3298" r:id="rId17"/>
    <p:sldId id="3299" r:id="rId18"/>
    <p:sldId id="3322" r:id="rId19"/>
    <p:sldId id="3355" r:id="rId20"/>
    <p:sldId id="3318" r:id="rId21"/>
    <p:sldId id="3292" r:id="rId22"/>
    <p:sldId id="1548" r:id="rId23"/>
    <p:sldId id="3320" r:id="rId24"/>
    <p:sldId id="1550"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232F3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332"/>
    <p:restoredTop sz="67114"/>
  </p:normalViewPr>
  <p:slideViewPr>
    <p:cSldViewPr snapToGrid="0" snapToObjects="1">
      <p:cViewPr varScale="1">
        <p:scale>
          <a:sx n="150" d="100"/>
          <a:sy n="150" d="100"/>
        </p:scale>
        <p:origin x="3744" y="1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notesMaster" Target="notesMasters/notesMaster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1E09071-166D-604D-81A1-83B0352F4637}" type="datetimeFigureOut">
              <a:rPr lang="en-AU" smtClean="0"/>
              <a:t>6/8/21</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DCD27ED-C6C7-1F4C-8FB1-95DF92E5119B}" type="slidenum">
              <a:rPr lang="en-AU" smtClean="0"/>
              <a:t>‹#›</a:t>
            </a:fld>
            <a:endParaRPr lang="en-AU"/>
          </a:p>
        </p:txBody>
      </p:sp>
    </p:spTree>
    <p:extLst>
      <p:ext uri="{BB962C8B-B14F-4D97-AF65-F5344CB8AC3E}">
        <p14:creationId xmlns:p14="http://schemas.microsoft.com/office/powerpoint/2010/main" val="4868674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2BE363A-6CBC-F54E-B81F-71E5BB1F6040}"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464535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SAY</a:t>
            </a:r>
            <a:r>
              <a:rPr lang="en-US" sz="1200" b="0" i="0" kern="1200" dirty="0">
                <a:solidFill>
                  <a:schemeClr val="tx1"/>
                </a:solidFill>
                <a:effectLst/>
                <a:latin typeface="+mn-lt"/>
                <a:ea typeface="+mn-ea"/>
                <a:cs typeface="+mn-cs"/>
              </a:rPr>
              <a:t>: Amazon ECR lifecycle policies enable you to specify the lifecycle management of images in a repository. </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SAY</a:t>
            </a:r>
            <a:r>
              <a:rPr lang="en-US" sz="1200" b="0" i="0" kern="1200" dirty="0">
                <a:solidFill>
                  <a:schemeClr val="tx1"/>
                </a:solidFill>
                <a:effectLst/>
                <a:latin typeface="+mn-lt"/>
                <a:ea typeface="+mn-ea"/>
                <a:cs typeface="+mn-cs"/>
              </a:rPr>
              <a:t>: A lifecycle policy is a set of one or more rules, where each rule defines an action for Amazon ECR</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SAY</a:t>
            </a:r>
            <a:r>
              <a:rPr lang="en-US" sz="1200" b="0" i="0" kern="1200" dirty="0">
                <a:solidFill>
                  <a:schemeClr val="tx1"/>
                </a:solidFill>
                <a:effectLst/>
                <a:latin typeface="+mn-lt"/>
                <a:ea typeface="+mn-ea"/>
                <a:cs typeface="+mn-cs"/>
              </a:rPr>
              <a:t>: The actions apply to images that contain tags prefixed with the given strings. </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SAY</a:t>
            </a:r>
            <a:r>
              <a:rPr lang="en-US" sz="1200" b="0" i="0" kern="1200" dirty="0">
                <a:solidFill>
                  <a:schemeClr val="tx1"/>
                </a:solidFill>
                <a:effectLst/>
                <a:latin typeface="+mn-lt"/>
                <a:ea typeface="+mn-ea"/>
                <a:cs typeface="+mn-cs"/>
              </a:rPr>
              <a:t>: This allows the automation of cleaning up unused images, for example expiring images based on age or count. </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SAY</a:t>
            </a:r>
            <a:r>
              <a:rPr lang="en-US" sz="1200" b="0" i="0" kern="1200" dirty="0">
                <a:solidFill>
                  <a:schemeClr val="tx1"/>
                </a:solidFill>
                <a:effectLst/>
                <a:latin typeface="+mn-lt"/>
                <a:ea typeface="+mn-ea"/>
                <a:cs typeface="+mn-cs"/>
              </a:rPr>
              <a:t>: You should expect that after creating a lifecycle policy the affected images are expired within 24 hours.</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SAY</a:t>
            </a:r>
            <a:r>
              <a:rPr lang="en-US" sz="1200" b="0" i="0" kern="1200" dirty="0">
                <a:solidFill>
                  <a:schemeClr val="tx1"/>
                </a:solidFill>
                <a:effectLst/>
                <a:latin typeface="+mn-lt"/>
                <a:ea typeface="+mn-ea"/>
                <a:cs typeface="+mn-cs"/>
              </a:rPr>
              <a:t>: For example ….  &lt;</a:t>
            </a:r>
            <a:r>
              <a:rPr lang="en-US" sz="1200" b="1" i="0" kern="1200" dirty="0">
                <a:solidFill>
                  <a:schemeClr val="tx1"/>
                </a:solidFill>
                <a:effectLst/>
                <a:latin typeface="+mn-lt"/>
                <a:ea typeface="+mn-ea"/>
                <a:cs typeface="+mn-cs"/>
              </a:rPr>
              <a:t>CLICK</a:t>
            </a:r>
            <a:r>
              <a:rPr lang="en-US" sz="1200" b="0" i="0" kern="1200" dirty="0">
                <a:solidFill>
                  <a:schemeClr val="tx1"/>
                </a:solidFill>
                <a:effectLst/>
                <a:latin typeface="+mn-lt"/>
                <a:ea typeface="+mn-ea"/>
                <a:cs typeface="+mn-cs"/>
              </a:rPr>
              <a:t>&gt;</a:t>
            </a:r>
            <a:endParaRPr lang="en-AU" dirty="0"/>
          </a:p>
        </p:txBody>
      </p:sp>
      <p:sp>
        <p:nvSpPr>
          <p:cNvPr id="4" name="Slide Number Placeholder 3"/>
          <p:cNvSpPr>
            <a:spLocks noGrp="1"/>
          </p:cNvSpPr>
          <p:nvPr>
            <p:ph type="sldNum" sz="quarter" idx="5"/>
          </p:nvPr>
        </p:nvSpPr>
        <p:spPr/>
        <p:txBody>
          <a:bodyPr/>
          <a:lstStyle/>
          <a:p>
            <a:fld id="{8DCD27ED-C6C7-1F4C-8FB1-95DF92E5119B}" type="slidenum">
              <a:rPr lang="en-AU" smtClean="0"/>
              <a:t>11</a:t>
            </a:fld>
            <a:endParaRPr lang="en-AU"/>
          </a:p>
        </p:txBody>
      </p:sp>
    </p:spTree>
    <p:extLst>
      <p:ext uri="{BB962C8B-B14F-4D97-AF65-F5344CB8AC3E}">
        <p14:creationId xmlns:p14="http://schemas.microsoft.com/office/powerpoint/2010/main" val="23281348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SAY</a:t>
            </a:r>
            <a:r>
              <a:rPr lang="en-US" sz="1200" b="0" i="0" kern="1200" dirty="0">
                <a:solidFill>
                  <a:schemeClr val="tx1"/>
                </a:solidFill>
                <a:effectLst/>
                <a:latin typeface="+mn-lt"/>
                <a:ea typeface="+mn-ea"/>
                <a:cs typeface="+mn-cs"/>
              </a:rPr>
              <a:t>: … we might create a policy that expires (deletes) untagged images older than </a:t>
            </a:r>
            <a:r>
              <a:rPr lang="en-US" dirty="0"/>
              <a:t>14</a:t>
            </a:r>
            <a:r>
              <a:rPr lang="en-US" sz="1200" b="0" i="0" kern="1200" dirty="0">
                <a:solidFill>
                  <a:schemeClr val="tx1"/>
                </a:solidFill>
                <a:effectLst/>
                <a:latin typeface="+mn-lt"/>
                <a:ea typeface="+mn-ea"/>
                <a:cs typeface="+mn-cs"/>
              </a:rPr>
              <a:t> days.</a:t>
            </a:r>
          </a:p>
        </p:txBody>
      </p:sp>
      <p:sp>
        <p:nvSpPr>
          <p:cNvPr id="4" name="Slide Number Placeholder 3"/>
          <p:cNvSpPr>
            <a:spLocks noGrp="1"/>
          </p:cNvSpPr>
          <p:nvPr>
            <p:ph type="sldNum" sz="quarter" idx="5"/>
          </p:nvPr>
        </p:nvSpPr>
        <p:spPr/>
        <p:txBody>
          <a:bodyPr/>
          <a:lstStyle/>
          <a:p>
            <a:fld id="{8DCD27ED-C6C7-1F4C-8FB1-95DF92E5119B}" type="slidenum">
              <a:rPr lang="en-AU" smtClean="0"/>
              <a:t>12</a:t>
            </a:fld>
            <a:endParaRPr lang="en-AU"/>
          </a:p>
        </p:txBody>
      </p:sp>
    </p:spTree>
    <p:extLst>
      <p:ext uri="{BB962C8B-B14F-4D97-AF65-F5344CB8AC3E}">
        <p14:creationId xmlns:p14="http://schemas.microsoft.com/office/powerpoint/2010/main" val="12453956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SAY</a:t>
            </a:r>
            <a:r>
              <a:rPr lang="en-US" sz="1200" b="0" i="0" kern="1200" dirty="0">
                <a:solidFill>
                  <a:schemeClr val="tx1"/>
                </a:solidFill>
                <a:effectLst/>
                <a:latin typeface="+mn-lt"/>
                <a:ea typeface="+mn-ea"/>
                <a:cs typeface="+mn-cs"/>
              </a:rPr>
              <a:t>: Amazon ECR image scanning helps in identifying software vulnerabilities in your container images. Amazon ECR uses the Common Vulnerabilities and Exposures (CVEs) database from the open source Clair project and provides you with a list of scan findings</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SAY</a:t>
            </a:r>
            <a:r>
              <a:rPr lang="en-US" sz="1200" b="0" i="0" kern="1200" dirty="0">
                <a:solidFill>
                  <a:schemeClr val="tx1"/>
                </a:solidFill>
                <a:effectLst/>
                <a:latin typeface="+mn-lt"/>
                <a:ea typeface="+mn-ea"/>
                <a:cs typeface="+mn-cs"/>
              </a:rPr>
              <a:t>: You can manually scan container images stored in Amazon ECR, or you can configure your repositories to scan images when you push them to a repository. Each image may be scanned once per 24 hours, and it is available at no additional charge.</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SAY</a:t>
            </a:r>
            <a:r>
              <a:rPr lang="en-US" sz="1200" b="0" i="0" kern="1200" dirty="0">
                <a:solidFill>
                  <a:schemeClr val="tx1"/>
                </a:solidFill>
                <a:effectLst/>
                <a:latin typeface="+mn-lt"/>
                <a:ea typeface="+mn-ea"/>
                <a:cs typeface="+mn-cs"/>
              </a:rPr>
              <a:t>: Amazon ECR sends an event to Amazon </a:t>
            </a:r>
            <a:r>
              <a:rPr lang="en-US" sz="1200" b="0" i="0" kern="1200" dirty="0" err="1">
                <a:solidFill>
                  <a:schemeClr val="tx1"/>
                </a:solidFill>
                <a:effectLst/>
                <a:latin typeface="+mn-lt"/>
                <a:ea typeface="+mn-ea"/>
                <a:cs typeface="+mn-cs"/>
              </a:rPr>
              <a:t>EventBridge</a:t>
            </a:r>
            <a:r>
              <a:rPr lang="en-US" sz="1200" b="0" i="0" kern="1200" dirty="0">
                <a:solidFill>
                  <a:schemeClr val="tx1"/>
                </a:solidFill>
                <a:effectLst/>
                <a:latin typeface="+mn-lt"/>
                <a:ea typeface="+mn-ea"/>
                <a:cs typeface="+mn-cs"/>
              </a:rPr>
              <a:t> (formerly called CloudWatch Events) when an image scan is completed. From there, you can drive workflows and automations such as deploying or sending notifications.</a:t>
            </a:r>
            <a:endParaRPr lang="en-AU" dirty="0"/>
          </a:p>
        </p:txBody>
      </p:sp>
      <p:sp>
        <p:nvSpPr>
          <p:cNvPr id="4" name="Slide Number Placeholder 3"/>
          <p:cNvSpPr>
            <a:spLocks noGrp="1"/>
          </p:cNvSpPr>
          <p:nvPr>
            <p:ph type="sldNum" sz="quarter" idx="5"/>
          </p:nvPr>
        </p:nvSpPr>
        <p:spPr/>
        <p:txBody>
          <a:bodyPr/>
          <a:lstStyle/>
          <a:p>
            <a:fld id="{8DCD27ED-C6C7-1F4C-8FB1-95DF92E5119B}" type="slidenum">
              <a:rPr lang="en-AU" smtClean="0"/>
              <a:t>13</a:t>
            </a:fld>
            <a:endParaRPr lang="en-AU"/>
          </a:p>
        </p:txBody>
      </p:sp>
    </p:spTree>
    <p:extLst>
      <p:ext uri="{BB962C8B-B14F-4D97-AF65-F5344CB8AC3E}">
        <p14:creationId xmlns:p14="http://schemas.microsoft.com/office/powerpoint/2010/main" val="36922090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You can automate image scanning, and automatically take action to prevent images with critical or high CVEs from being deployed to your cluster. This gives developers the opportunity to take proper remediation actions while ensuring image compliance.</a:t>
            </a:r>
          </a:p>
          <a:p>
            <a:endParaRPr lang="en-AU" dirty="0"/>
          </a:p>
          <a:p>
            <a:r>
              <a:rPr lang="en-AU" dirty="0"/>
              <a:t>Reference: https://</a:t>
            </a:r>
            <a:r>
              <a:rPr lang="en-AU" dirty="0" err="1"/>
              <a:t>aws.amazon.com</a:t>
            </a:r>
            <a:r>
              <a:rPr lang="en-AU" dirty="0"/>
              <a:t>/blogs/containers/automating-image-compliance-for-amazon-eks-using-amazon-elastic-container-registry-and-aws-security-hub/</a:t>
            </a:r>
          </a:p>
        </p:txBody>
      </p:sp>
      <p:sp>
        <p:nvSpPr>
          <p:cNvPr id="4" name="Slide Number Placeholder 3"/>
          <p:cNvSpPr>
            <a:spLocks noGrp="1"/>
          </p:cNvSpPr>
          <p:nvPr>
            <p:ph type="sldNum" sz="quarter" idx="5"/>
          </p:nvPr>
        </p:nvSpPr>
        <p:spPr/>
        <p:txBody>
          <a:bodyPr/>
          <a:lstStyle/>
          <a:p>
            <a:fld id="{8DCD27ED-C6C7-1F4C-8FB1-95DF92E5119B}" type="slidenum">
              <a:rPr lang="en-AU" smtClean="0"/>
              <a:t>14</a:t>
            </a:fld>
            <a:endParaRPr lang="en-AU"/>
          </a:p>
        </p:txBody>
      </p:sp>
    </p:spTree>
    <p:extLst>
      <p:ext uri="{BB962C8B-B14F-4D97-AF65-F5344CB8AC3E}">
        <p14:creationId xmlns:p14="http://schemas.microsoft.com/office/powerpoint/2010/main" val="6990904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SAY</a:t>
            </a:r>
            <a:r>
              <a:rPr lang="en-US" sz="1200" b="0" i="0" kern="1200" dirty="0">
                <a:solidFill>
                  <a:schemeClr val="tx1"/>
                </a:solidFill>
                <a:effectLst/>
                <a:latin typeface="+mn-lt"/>
                <a:ea typeface="+mn-ea"/>
                <a:cs typeface="+mn-cs"/>
              </a:rPr>
              <a:t>: Identity and Access Management (IAM) administrators control who can be </a:t>
            </a:r>
            <a:r>
              <a:rPr lang="en-US" sz="1200" b="0" i="1" kern="1200" dirty="0">
                <a:solidFill>
                  <a:schemeClr val="tx1"/>
                </a:solidFill>
                <a:effectLst/>
                <a:latin typeface="+mn-lt"/>
                <a:ea typeface="+mn-ea"/>
                <a:cs typeface="+mn-cs"/>
              </a:rPr>
              <a:t>authenticated</a:t>
            </a:r>
            <a:r>
              <a:rPr lang="en-US" sz="1200" b="0" i="0" kern="1200" dirty="0">
                <a:solidFill>
                  <a:schemeClr val="tx1"/>
                </a:solidFill>
                <a:effectLst/>
                <a:latin typeface="+mn-lt"/>
                <a:ea typeface="+mn-ea"/>
                <a:cs typeface="+mn-cs"/>
              </a:rPr>
              <a:t> (signed in) and </a:t>
            </a:r>
            <a:r>
              <a:rPr lang="en-US" sz="1200" b="0" i="1" kern="1200" dirty="0">
                <a:solidFill>
                  <a:schemeClr val="tx1"/>
                </a:solidFill>
                <a:effectLst/>
                <a:latin typeface="+mn-lt"/>
                <a:ea typeface="+mn-ea"/>
                <a:cs typeface="+mn-cs"/>
              </a:rPr>
              <a:t>authorized</a:t>
            </a:r>
            <a:r>
              <a:rPr lang="en-US" sz="1200" b="0" i="0" kern="1200" dirty="0">
                <a:solidFill>
                  <a:schemeClr val="tx1"/>
                </a:solidFill>
                <a:effectLst/>
                <a:latin typeface="+mn-lt"/>
                <a:ea typeface="+mn-ea"/>
                <a:cs typeface="+mn-cs"/>
              </a:rPr>
              <a:t> (have permissions) to use Amazon ECR resources. </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SAY</a:t>
            </a:r>
            <a:r>
              <a:rPr lang="en-US" sz="1200" b="0" i="0" kern="1200" dirty="0">
                <a:solidFill>
                  <a:schemeClr val="tx1"/>
                </a:solidFill>
                <a:effectLst/>
                <a:latin typeface="+mn-lt"/>
                <a:ea typeface="+mn-ea"/>
                <a:cs typeface="+mn-cs"/>
              </a:rPr>
              <a:t>: IAM is an AWS service that you can use with no additional charge.</a:t>
            </a:r>
          </a:p>
          <a:p>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SAY</a:t>
            </a:r>
            <a:r>
              <a:rPr lang="en-US" sz="1200" b="0" i="0" u="none" strike="noStrike" kern="1200" dirty="0">
                <a:solidFill>
                  <a:schemeClr val="tx1"/>
                </a:solidFill>
                <a:effectLst/>
                <a:latin typeface="+mn-lt"/>
                <a:ea typeface="+mn-ea"/>
                <a:cs typeface="+mn-cs"/>
              </a:rPr>
              <a:t>: In this example we’re using an Amazon ECR Identity-Based policy to grant the members of team B rights to read the images in the team-a/web-app repository. This policy would be attached to the team B members directly, or via a role / group. </a:t>
            </a:r>
            <a:endParaRPr lang="en-AU" dirty="0"/>
          </a:p>
        </p:txBody>
      </p:sp>
      <p:sp>
        <p:nvSpPr>
          <p:cNvPr id="4" name="Slide Number Placeholder 3"/>
          <p:cNvSpPr>
            <a:spLocks noGrp="1"/>
          </p:cNvSpPr>
          <p:nvPr>
            <p:ph type="sldNum" sz="quarter" idx="5"/>
          </p:nvPr>
        </p:nvSpPr>
        <p:spPr/>
        <p:txBody>
          <a:bodyPr/>
          <a:lstStyle/>
          <a:p>
            <a:fld id="{8DCD27ED-C6C7-1F4C-8FB1-95DF92E5119B}" type="slidenum">
              <a:rPr lang="en-AU" smtClean="0"/>
              <a:t>15</a:t>
            </a:fld>
            <a:endParaRPr lang="en-AU"/>
          </a:p>
        </p:txBody>
      </p:sp>
    </p:spTree>
    <p:extLst>
      <p:ext uri="{BB962C8B-B14F-4D97-AF65-F5344CB8AC3E}">
        <p14:creationId xmlns:p14="http://schemas.microsoft.com/office/powerpoint/2010/main" val="34214612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SAY</a:t>
            </a:r>
            <a:r>
              <a:rPr lang="en-US" sz="1200" b="0" i="0" u="none" strike="noStrike" kern="1200" dirty="0">
                <a:solidFill>
                  <a:schemeClr val="tx1"/>
                </a:solidFill>
                <a:effectLst/>
                <a:latin typeface="+mn-lt"/>
                <a:ea typeface="+mn-ea"/>
                <a:cs typeface="+mn-cs"/>
              </a:rPr>
              <a:t>: In this example we’re using Amazon ECR </a:t>
            </a:r>
            <a:r>
              <a:rPr lang="en-US" sz="1200" b="0" i="0" kern="1200" dirty="0">
                <a:solidFill>
                  <a:schemeClr val="tx1"/>
                </a:solidFill>
                <a:effectLst/>
                <a:latin typeface="+mn-lt"/>
                <a:ea typeface="+mn-ea"/>
                <a:cs typeface="+mn-cs"/>
              </a:rPr>
              <a:t>Resource-based policies to, for example, grant usage permission to other accounts on a per-resource basis. You can also use a resource-based policy to allow an AWS service to access your Amazon ECR repositories.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SAY</a:t>
            </a:r>
            <a:r>
              <a:rPr lang="en-US" sz="1200" b="0" i="0" kern="1200" dirty="0">
                <a:solidFill>
                  <a:schemeClr val="tx1"/>
                </a:solidFill>
                <a:effectLst/>
                <a:latin typeface="+mn-lt"/>
                <a:ea typeface="+mn-ea"/>
                <a:cs typeface="+mn-cs"/>
              </a:rPr>
              <a:t>: I’m now going to run a quick demonstration to show you how easy it is to create an Amazon ECR repository within my accounts default registry. I will also show you how to quickly build an OCI compliance container image using the Docker CLI and use the docker push command to push the image in to the newly created repository.</a:t>
            </a:r>
            <a:endParaRPr lang="en-AU" dirty="0"/>
          </a:p>
        </p:txBody>
      </p:sp>
      <p:sp>
        <p:nvSpPr>
          <p:cNvPr id="4" name="Slide Number Placeholder 3"/>
          <p:cNvSpPr>
            <a:spLocks noGrp="1"/>
          </p:cNvSpPr>
          <p:nvPr>
            <p:ph type="sldNum" sz="quarter" idx="5"/>
          </p:nvPr>
        </p:nvSpPr>
        <p:spPr/>
        <p:txBody>
          <a:bodyPr/>
          <a:lstStyle/>
          <a:p>
            <a:fld id="{8DCD27ED-C6C7-1F4C-8FB1-95DF92E5119B}" type="slidenum">
              <a:rPr lang="en-AU" smtClean="0"/>
              <a:t>16</a:t>
            </a:fld>
            <a:endParaRPr lang="en-AU"/>
          </a:p>
        </p:txBody>
      </p:sp>
    </p:spTree>
    <p:extLst>
      <p:ext uri="{BB962C8B-B14F-4D97-AF65-F5344CB8AC3E}">
        <p14:creationId xmlns:p14="http://schemas.microsoft.com/office/powerpoint/2010/main" val="17095564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Security</a:t>
            </a:r>
            <a:r>
              <a:rPr lang="en-US" dirty="0"/>
              <a:t>: Use IAM and Repository policies to control access and who can </a:t>
            </a:r>
            <a:r>
              <a:rPr lang="en-US" i="1" dirty="0"/>
              <a:t>push</a:t>
            </a:r>
            <a:r>
              <a:rPr lang="en-US" dirty="0"/>
              <a:t> to your public repositories.</a:t>
            </a:r>
          </a:p>
          <a:p>
            <a:endParaRPr lang="en-US" dirty="0"/>
          </a:p>
          <a:p>
            <a:r>
              <a:rPr lang="en-US" b="1" dirty="0"/>
              <a:t>Pricing</a:t>
            </a:r>
            <a:r>
              <a:rPr lang="en-US" dirty="0"/>
              <a:t>: ECR offers 50GB-month of always free storage, and you don’t pay for pulls done to your public images (Account publishing only pays for storage)</a:t>
            </a:r>
          </a:p>
          <a:p>
            <a:endParaRPr lang="en-US" dirty="0"/>
          </a:p>
          <a:p>
            <a:r>
              <a:rPr lang="en-US" b="1" dirty="0"/>
              <a:t>ECR Public Gallery</a:t>
            </a:r>
            <a:r>
              <a:rPr lang="en-US" dirty="0"/>
              <a:t>: Verified accounts, free for anyone to browse (don’t need an AWS account to search or pull a public image).</a:t>
            </a:r>
          </a:p>
          <a:p>
            <a:endParaRPr lang="en-US" dirty="0"/>
          </a:p>
          <a:p>
            <a:r>
              <a:rPr lang="en-US" b="1" dirty="0"/>
              <a:t>Public Registry</a:t>
            </a:r>
            <a:r>
              <a:rPr lang="en-US" dirty="0"/>
              <a:t>: Your public repositories will be available in the Amazon ECR Public Gallery under your registry alias.</a:t>
            </a:r>
          </a:p>
          <a:p>
            <a:endParaRPr lang="en-US" dirty="0"/>
          </a:p>
          <a:p>
            <a:r>
              <a:rPr lang="en-US" b="1" dirty="0"/>
              <a:t>Highly Available:</a:t>
            </a:r>
            <a:r>
              <a:rPr lang="en-US" dirty="0"/>
              <a:t> ECR Public automatically replicates container images across two AWS Regions, and caches image layers in Amazon CloudFront to improve pull performance for a global audience.</a:t>
            </a:r>
          </a:p>
        </p:txBody>
      </p:sp>
      <p:sp>
        <p:nvSpPr>
          <p:cNvPr id="4" name="Slide Number Placeholder 3"/>
          <p:cNvSpPr>
            <a:spLocks noGrp="1"/>
          </p:cNvSpPr>
          <p:nvPr>
            <p:ph type="sldNum" sz="quarter" idx="5"/>
          </p:nvPr>
        </p:nvSpPr>
        <p:spPr/>
        <p:txBody>
          <a:bodyPr/>
          <a:lstStyle/>
          <a:p>
            <a:fld id="{8DCD27ED-C6C7-1F4C-8FB1-95DF92E5119B}" type="slidenum">
              <a:rPr lang="en-AU" smtClean="0"/>
              <a:t>17</a:t>
            </a:fld>
            <a:endParaRPr lang="en-AU"/>
          </a:p>
        </p:txBody>
      </p:sp>
    </p:spTree>
    <p:extLst>
      <p:ext uri="{BB962C8B-B14F-4D97-AF65-F5344CB8AC3E}">
        <p14:creationId xmlns:p14="http://schemas.microsoft.com/office/powerpoint/2010/main" val="16269346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80985" indent="-380985">
              <a:buFont typeface="Arial" panose="020B0604020202020204" pitchFamily="34" charset="0"/>
              <a:buChar char="•"/>
            </a:pPr>
            <a:r>
              <a:rPr lang="en-US" sz="1800" dirty="0"/>
              <a:t>You only pay for</a:t>
            </a:r>
            <a:r>
              <a:rPr lang="en-US" sz="1800" dirty="0">
                <a:solidFill>
                  <a:schemeClr val="accent4"/>
                </a:solidFill>
              </a:rPr>
              <a:t> the amount of data stored and data transfers (when applicable). Beyond free tier limits s</a:t>
            </a:r>
            <a:r>
              <a:rPr lang="en-US" sz="1800" dirty="0"/>
              <a:t>torage is $0.10 per GB-month for data stored in private or public repositories.</a:t>
            </a:r>
            <a:endParaRPr lang="en-US" sz="1800" dirty="0">
              <a:solidFill>
                <a:schemeClr val="accent4"/>
              </a:solidFill>
            </a:endParaRPr>
          </a:p>
          <a:p>
            <a:pPr marL="380985" indent="-380985">
              <a:buFont typeface="Arial" panose="020B0604020202020204" pitchFamily="34" charset="0"/>
              <a:buChar char="•"/>
            </a:pPr>
            <a:endParaRPr lang="en-US" sz="1800" dirty="0">
              <a:solidFill>
                <a:schemeClr val="accent4"/>
              </a:solidFill>
            </a:endParaRPr>
          </a:p>
          <a:p>
            <a:pPr marL="380985" indent="-380985">
              <a:buFont typeface="Arial" panose="020B0604020202020204" pitchFamily="34" charset="0"/>
              <a:buChar char="•"/>
            </a:pPr>
            <a:r>
              <a:rPr lang="en-US" sz="1800" dirty="0"/>
              <a:t>You can transfer 500 GB of data to the internet for free from a public repository each month anonymously (without using an AWS account.),and 5 TB of data to the internet for free from a public repository each month when authenticated (with an AWS account).</a:t>
            </a:r>
          </a:p>
          <a:p>
            <a:pPr marL="380985" indent="-380985">
              <a:buFont typeface="Arial" panose="020B0604020202020204" pitchFamily="34" charset="0"/>
              <a:buChar char="•"/>
            </a:pPr>
            <a:endParaRPr lang="en-US" sz="1800" dirty="0"/>
          </a:p>
          <a:p>
            <a:pPr marL="380985" indent="-380985">
              <a:buFont typeface="Arial" panose="020B0604020202020204" pitchFamily="34" charset="0"/>
              <a:buChar char="•"/>
            </a:pPr>
            <a:r>
              <a:rPr lang="en-US" sz="1800" dirty="0"/>
              <a:t>50GB-month of always free-storage (for public and private repositories), and free tier includes 500 MB-month.</a:t>
            </a:r>
          </a:p>
        </p:txBody>
      </p:sp>
      <p:sp>
        <p:nvSpPr>
          <p:cNvPr id="4" name="Slide Number Placeholder 3"/>
          <p:cNvSpPr>
            <a:spLocks noGrp="1"/>
          </p:cNvSpPr>
          <p:nvPr>
            <p:ph type="sldNum" sz="quarter" idx="5"/>
          </p:nvPr>
        </p:nvSpPr>
        <p:spPr/>
        <p:txBody>
          <a:bodyPr/>
          <a:lstStyle/>
          <a:p>
            <a:pPr marL="0" marR="0" lvl="0" indent="0" algn="r" defTabSz="1096963" rtl="0" eaLnBrk="1" fontAlgn="base" latinLnBrk="0" hangingPunct="1">
              <a:lnSpc>
                <a:spcPct val="100000"/>
              </a:lnSpc>
              <a:spcBef>
                <a:spcPct val="0"/>
              </a:spcBef>
              <a:spcAft>
                <a:spcPct val="0"/>
              </a:spcAft>
              <a:buClrTx/>
              <a:buSzTx/>
              <a:buFontTx/>
              <a:buNone/>
              <a:tabLst/>
              <a:defRPr/>
            </a:pPr>
            <a:fld id="{1B0DC58B-5992-482F-B691-240AC7B4D8C3}" type="slidenum">
              <a:rPr kumimoji="0" lang="en-US" altLang="en-US" sz="1200" b="0" i="0" u="none" strike="noStrike" kern="1200" cap="none" spc="0" normalizeH="0" baseline="0" noProof="0" smtClean="0">
                <a:ln>
                  <a:noFill/>
                </a:ln>
                <a:solidFill>
                  <a:prstClr val="black"/>
                </a:solidFill>
                <a:effectLst/>
                <a:uLnTx/>
                <a:uFillTx/>
                <a:latin typeface="Amazon Ember" panose="020B0603020204020204" pitchFamily="34" charset="0"/>
                <a:ea typeface="+mn-ea"/>
                <a:cs typeface="+mn-cs"/>
              </a:rPr>
              <a:pPr marL="0" marR="0" lvl="0" indent="0" algn="r" defTabSz="1096963" rtl="0" eaLnBrk="1" fontAlgn="base" latinLnBrk="0" hangingPunct="1">
                <a:lnSpc>
                  <a:spcPct val="100000"/>
                </a:lnSpc>
                <a:spcBef>
                  <a:spcPct val="0"/>
                </a:spcBef>
                <a:spcAft>
                  <a:spcPct val="0"/>
                </a:spcAft>
                <a:buClrTx/>
                <a:buSzTx/>
                <a:buFontTx/>
                <a:buNone/>
                <a:tabLst/>
                <a:defRPr/>
              </a:pPr>
              <a:t>18</a:t>
            </a:fld>
            <a:endParaRPr kumimoji="0" lang="en-US" altLang="en-US" sz="1200" b="0" i="0" u="none" strike="noStrike" kern="1200" cap="none" spc="0" normalizeH="0" baseline="0" noProof="0" dirty="0">
              <a:ln>
                <a:noFill/>
              </a:ln>
              <a:solidFill>
                <a:prstClr val="black"/>
              </a:solidFill>
              <a:effectLst/>
              <a:uLnTx/>
              <a:uFillTx/>
              <a:latin typeface="Amazon Ember" panose="020B0603020204020204" pitchFamily="34" charset="0"/>
              <a:ea typeface="+mn-ea"/>
              <a:cs typeface="+mn-cs"/>
            </a:endParaRPr>
          </a:p>
        </p:txBody>
      </p:sp>
    </p:spTree>
    <p:extLst>
      <p:ext uri="{BB962C8B-B14F-4D97-AF65-F5344CB8AC3E}">
        <p14:creationId xmlns:p14="http://schemas.microsoft.com/office/powerpoint/2010/main" val="1482704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[RUN] a demo of creating an Amazon ECR repository using the management console. Pushing an image and seeing image scanning kicking-in.</a:t>
            </a:r>
          </a:p>
        </p:txBody>
      </p:sp>
      <p:sp>
        <p:nvSpPr>
          <p:cNvPr id="4" name="Slide Number Placeholder 3"/>
          <p:cNvSpPr>
            <a:spLocks noGrp="1"/>
          </p:cNvSpPr>
          <p:nvPr>
            <p:ph type="sldNum" sz="quarter" idx="5"/>
          </p:nvPr>
        </p:nvSpPr>
        <p:spPr/>
        <p:txBody>
          <a:bodyPr/>
          <a:lstStyle/>
          <a:p>
            <a:fld id="{272D3401-D81F-6044-829A-31B2C9DAE929}" type="slidenum">
              <a:rPr lang="en-AU" smtClean="0"/>
              <a:t>19</a:t>
            </a:fld>
            <a:endParaRPr lang="en-AU"/>
          </a:p>
        </p:txBody>
      </p:sp>
    </p:spTree>
    <p:extLst>
      <p:ext uri="{BB962C8B-B14F-4D97-AF65-F5344CB8AC3E}">
        <p14:creationId xmlns:p14="http://schemas.microsoft.com/office/powerpoint/2010/main" val="14105319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1" dirty="0"/>
              <a:t>SAY</a:t>
            </a:r>
            <a:r>
              <a:rPr lang="en-AU" dirty="0"/>
              <a:t>: That raps up module two. In the next lab you’re going to build on your new found container building skills and help the team over at mythical </a:t>
            </a:r>
            <a:r>
              <a:rPr lang="en-AU" dirty="0" err="1"/>
              <a:t>mysfits</a:t>
            </a:r>
            <a:r>
              <a:rPr lang="en-AU" dirty="0"/>
              <a:t> package up their monolithic application and push it to an Amazon ECR repository.</a:t>
            </a:r>
          </a:p>
          <a:p>
            <a:endParaRPr lang="en-AU" dirty="0"/>
          </a:p>
          <a:p>
            <a:r>
              <a:rPr lang="en-AU" dirty="0"/>
              <a:t>Any questions?</a:t>
            </a:r>
          </a:p>
        </p:txBody>
      </p:sp>
      <p:sp>
        <p:nvSpPr>
          <p:cNvPr id="4" name="Slide Number Placeholder 3"/>
          <p:cNvSpPr>
            <a:spLocks noGrp="1"/>
          </p:cNvSpPr>
          <p:nvPr>
            <p:ph type="sldNum" sz="quarter" idx="5"/>
          </p:nvPr>
        </p:nvSpPr>
        <p:spPr/>
        <p:txBody>
          <a:bodyPr/>
          <a:lstStyle/>
          <a:p>
            <a:fld id="{8DCD27ED-C6C7-1F4C-8FB1-95DF92E5119B}" type="slidenum">
              <a:rPr lang="en-AU" smtClean="0"/>
              <a:t>20</a:t>
            </a:fld>
            <a:endParaRPr lang="en-AU"/>
          </a:p>
        </p:txBody>
      </p:sp>
    </p:spTree>
    <p:extLst>
      <p:ext uri="{BB962C8B-B14F-4D97-AF65-F5344CB8AC3E}">
        <p14:creationId xmlns:p14="http://schemas.microsoft.com/office/powerpoint/2010/main" val="2830267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SAY</a:t>
            </a:r>
            <a:r>
              <a:rPr lang="en-US" dirty="0"/>
              <a:t>: You have understand a little more about containers and Docker than you did before we started the day. </a:t>
            </a:r>
          </a:p>
          <a:p>
            <a:endParaRPr lang="en-US" dirty="0"/>
          </a:p>
          <a:p>
            <a:r>
              <a:rPr lang="en-US" b="1" dirty="0"/>
              <a:t>SAY</a:t>
            </a:r>
            <a:r>
              <a:rPr lang="en-US" dirty="0"/>
              <a:t>: In this next section, we’re going to talk about an essential tool in the toolbelt of all modern software engineering organizations Container Image </a:t>
            </a:r>
            <a:r>
              <a:rPr lang="en-US"/>
              <a:t>Registries. (Section </a:t>
            </a:r>
            <a:r>
              <a:rPr lang="en-US" dirty="0"/>
              <a:t>takes approximately </a:t>
            </a:r>
            <a:r>
              <a:rPr lang="en-US"/>
              <a:t>45 minutes)</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3</a:t>
            </a:fld>
            <a:endParaRPr lang="en-US" dirty="0"/>
          </a:p>
        </p:txBody>
      </p:sp>
    </p:spTree>
    <p:extLst>
      <p:ext uri="{BB962C8B-B14F-4D97-AF65-F5344CB8AC3E}">
        <p14:creationId xmlns:p14="http://schemas.microsoft.com/office/powerpoint/2010/main" val="334201942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1" dirty="0"/>
              <a:t>SAY</a:t>
            </a:r>
            <a:r>
              <a:rPr lang="en-AU" dirty="0"/>
              <a:t>: Time to get started with our first hands-on labs.  We’re going to start by getting our environment setup, then we’re going to take a monolithic application and package it up in to a container using Docker. From there, you will be pushing the container image in to an Amazon ECR repository.</a:t>
            </a:r>
          </a:p>
        </p:txBody>
      </p:sp>
      <p:sp>
        <p:nvSpPr>
          <p:cNvPr id="4" name="Slide Number Placeholder 3"/>
          <p:cNvSpPr>
            <a:spLocks noGrp="1"/>
          </p:cNvSpPr>
          <p:nvPr>
            <p:ph type="sldNum" sz="quarter" idx="5"/>
          </p:nvPr>
        </p:nvSpPr>
        <p:spPr/>
        <p:txBody>
          <a:bodyPr/>
          <a:lstStyle/>
          <a:p>
            <a:fld id="{272D3401-D81F-6044-829A-31B2C9DAE929}" type="slidenum">
              <a:rPr lang="en-AU" smtClean="0"/>
              <a:t>21</a:t>
            </a:fld>
            <a:endParaRPr lang="en-AU"/>
          </a:p>
        </p:txBody>
      </p:sp>
    </p:spTree>
    <p:extLst>
      <p:ext uri="{BB962C8B-B14F-4D97-AF65-F5344CB8AC3E}">
        <p14:creationId xmlns:p14="http://schemas.microsoft.com/office/powerpoint/2010/main" val="327064476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SAY</a:t>
            </a:r>
            <a:r>
              <a:rPr lang="en-US" dirty="0"/>
              <a:t>: For all of our hands-on work today, you will all need to take on a new persona. The persona of a newly minted engineer at Mythical </a:t>
            </a:r>
            <a:r>
              <a:rPr lang="en-US" dirty="0" err="1"/>
              <a:t>Mysfits</a:t>
            </a:r>
            <a:r>
              <a:rPr lang="en-US" dirty="0"/>
              <a:t>. The latest and greatest start-up from here in &lt;CHOOSE_YOUR_CITY&gt;</a:t>
            </a:r>
          </a:p>
          <a:p>
            <a:endParaRPr lang="en-US" dirty="0"/>
          </a:p>
          <a:p>
            <a:r>
              <a:rPr lang="en-US" b="1" dirty="0"/>
              <a:t>SAY</a:t>
            </a:r>
            <a:r>
              <a:rPr lang="en-US" dirty="0"/>
              <a:t>: The mission of Mythical </a:t>
            </a:r>
            <a:r>
              <a:rPr lang="en-US" dirty="0" err="1"/>
              <a:t>Mysfits</a:t>
            </a:r>
            <a:r>
              <a:rPr lang="en-US" dirty="0"/>
              <a:t> is to </a:t>
            </a:r>
            <a:r>
              <a:rPr lang="en-US" sz="1200" dirty="0"/>
              <a:t>find homes for the abandoned, and often misunderstood, mythical creatures in our community. </a:t>
            </a:r>
          </a:p>
          <a:p>
            <a:endParaRPr lang="en-US" sz="1200" dirty="0"/>
          </a:p>
          <a:p>
            <a:r>
              <a:rPr lang="en-US" sz="1200" b="1" dirty="0"/>
              <a:t>SAY</a:t>
            </a:r>
            <a:r>
              <a:rPr lang="en-US" sz="1200" dirty="0"/>
              <a:t>: Your mission today is to help the company modernize and innovate on the mythical stack. </a:t>
            </a:r>
            <a:endParaRPr lang="en-US" dirty="0"/>
          </a:p>
        </p:txBody>
      </p:sp>
      <p:sp>
        <p:nvSpPr>
          <p:cNvPr id="4" name="Header Placeholder 3"/>
          <p:cNvSpPr>
            <a:spLocks noGrp="1"/>
          </p:cNvSpPr>
          <p:nvPr>
            <p:ph type="hdr" sz="quarter"/>
          </p:nvPr>
        </p:nvSpPr>
        <p:spPr/>
        <p:txBody>
          <a:bodyPr/>
          <a:lstStyle/>
          <a:p>
            <a:r>
              <a:rPr lang="en-US" dirty="0"/>
              <a:t>ReInvent 2018</a:t>
            </a:r>
          </a:p>
        </p:txBody>
      </p:sp>
      <p:sp>
        <p:nvSpPr>
          <p:cNvPr id="5" name="Footer Placeholder 4"/>
          <p:cNvSpPr>
            <a:spLocks noGrp="1"/>
          </p:cNvSpPr>
          <p:nvPr>
            <p:ph type="ftr" sz="quarter" idx="4"/>
          </p:nvPr>
        </p:nvSpPr>
        <p:spPr/>
        <p:txBody>
          <a:bodyPr/>
          <a:lstStyle/>
          <a:p>
            <a:r>
              <a:rPr lang="en-US" altLang="x-none" sz="700" dirty="0">
                <a:solidFill>
                  <a:srgbClr val="282828"/>
                </a:solidFill>
                <a:latin typeface="Amazon Ember" charset="0"/>
                <a:ea typeface="Amazon Ember" charset="0"/>
                <a:cs typeface="Amazon Ember" charset="0"/>
              </a:rPr>
              <a:t>© 2018, Amazon Web Services, Inc. or its Affiliates. All rights reserved.</a:t>
            </a:r>
          </a:p>
        </p:txBody>
      </p:sp>
      <p:sp>
        <p:nvSpPr>
          <p:cNvPr id="6" name="Date Placeholder 5"/>
          <p:cNvSpPr>
            <a:spLocks noGrp="1"/>
          </p:cNvSpPr>
          <p:nvPr>
            <p:ph type="dt" idx="1"/>
          </p:nvPr>
        </p:nvSpPr>
        <p:spPr/>
        <p:txBody>
          <a:bodyPr/>
          <a:lstStyle/>
          <a:p>
            <a:fld id="{CA8E1BB1-B036-4140-B110-296DC0701D04}" type="datetime8">
              <a:rPr lang="en-US" smtClean="0"/>
              <a:pPr/>
              <a:t>8/6/21 11:25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28023127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SAY</a:t>
            </a:r>
            <a:r>
              <a:rPr lang="en-US" dirty="0"/>
              <a:t>: In the first lab, you’re going to take the first step in modernizing the Mythical stack, by containerizing the monolith application that is currently used for all the things. From there, you’re going to push that image image in to an image repository hosted in Amazon ECR.</a:t>
            </a:r>
          </a:p>
        </p:txBody>
      </p:sp>
      <p:sp>
        <p:nvSpPr>
          <p:cNvPr id="4" name="Header Placeholder 3"/>
          <p:cNvSpPr>
            <a:spLocks noGrp="1"/>
          </p:cNvSpPr>
          <p:nvPr>
            <p:ph type="hdr" sz="quarter"/>
          </p:nvPr>
        </p:nvSpPr>
        <p:spPr/>
        <p:txBody>
          <a:bodyPr/>
          <a:lstStyle/>
          <a:p>
            <a:r>
              <a:rPr lang="en-US" dirty="0"/>
              <a:t>ReInvent 2018</a:t>
            </a:r>
          </a:p>
        </p:txBody>
      </p:sp>
      <p:sp>
        <p:nvSpPr>
          <p:cNvPr id="5" name="Footer Placeholder 4"/>
          <p:cNvSpPr>
            <a:spLocks noGrp="1"/>
          </p:cNvSpPr>
          <p:nvPr>
            <p:ph type="ftr" sz="quarter" idx="4"/>
          </p:nvPr>
        </p:nvSpPr>
        <p:spPr/>
        <p:txBody>
          <a:bodyPr/>
          <a:lstStyle/>
          <a:p>
            <a:r>
              <a:rPr lang="en-US" altLang="x-none" sz="700" dirty="0">
                <a:solidFill>
                  <a:srgbClr val="282828"/>
                </a:solidFill>
                <a:latin typeface="Amazon Ember" charset="0"/>
                <a:ea typeface="Amazon Ember" charset="0"/>
                <a:cs typeface="Amazon Ember" charset="0"/>
              </a:rPr>
              <a:t>© 2018, Amazon Web Services, Inc. or its Affiliates. All rights reserved.</a:t>
            </a:r>
          </a:p>
        </p:txBody>
      </p:sp>
      <p:sp>
        <p:nvSpPr>
          <p:cNvPr id="6" name="Date Placeholder 5"/>
          <p:cNvSpPr>
            <a:spLocks noGrp="1"/>
          </p:cNvSpPr>
          <p:nvPr>
            <p:ph type="dt" idx="1"/>
          </p:nvPr>
        </p:nvSpPr>
        <p:spPr/>
        <p:txBody>
          <a:bodyPr/>
          <a:lstStyle/>
          <a:p>
            <a:fld id="{CA8E1BB1-B036-4140-B110-296DC0701D04}" type="datetime8">
              <a:rPr lang="en-US" smtClean="0"/>
              <a:pPr/>
              <a:t>8/6/21 11:25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39856003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Read this to the attendees</a:t>
            </a:r>
            <a:endParaRPr lang="en-AU" dirty="0"/>
          </a:p>
        </p:txBody>
      </p:sp>
      <p:sp>
        <p:nvSpPr>
          <p:cNvPr id="4" name="Slide Number Placeholder 3"/>
          <p:cNvSpPr>
            <a:spLocks noGrp="1"/>
          </p:cNvSpPr>
          <p:nvPr>
            <p:ph type="sldNum" sz="quarter" idx="5"/>
          </p:nvPr>
        </p:nvSpPr>
        <p:spPr/>
        <p:txBody>
          <a:bodyPr/>
          <a:lstStyle/>
          <a:p>
            <a:fld id="{8DCD27ED-C6C7-1F4C-8FB1-95DF92E5119B}" type="slidenum">
              <a:rPr lang="en-AU" smtClean="0"/>
              <a:t>4</a:t>
            </a:fld>
            <a:endParaRPr lang="en-AU"/>
          </a:p>
        </p:txBody>
      </p:sp>
    </p:spTree>
    <p:extLst>
      <p:ext uri="{BB962C8B-B14F-4D97-AF65-F5344CB8AC3E}">
        <p14:creationId xmlns:p14="http://schemas.microsoft.com/office/powerpoint/2010/main" val="3149834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SAY</a:t>
            </a:r>
            <a:r>
              <a:rPr lang="en-US" sz="1200" b="0" i="0" kern="1200" dirty="0">
                <a:solidFill>
                  <a:schemeClr val="tx1"/>
                </a:solidFill>
                <a:effectLst/>
                <a:latin typeface="+mn-lt"/>
                <a:ea typeface="+mn-ea"/>
                <a:cs typeface="+mn-cs"/>
              </a:rPr>
              <a:t>: Amazon Elastic Container Registry (Amazon ECR) is a managed AWS container image registry service </a:t>
            </a:r>
          </a:p>
          <a:p>
            <a:endParaRPr lang="en-US" sz="1200" b="0" i="0" kern="1200" baseline="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SAY</a:t>
            </a:r>
            <a:r>
              <a:rPr lang="en-US" sz="1200" b="0" i="0" kern="1200" dirty="0">
                <a:solidFill>
                  <a:schemeClr val="tx1"/>
                </a:solidFill>
                <a:effectLst/>
                <a:latin typeface="+mn-lt"/>
                <a:ea typeface="+mn-ea"/>
                <a:cs typeface="+mn-cs"/>
              </a:rPr>
              <a:t>: Amazon ECR supports public and private container image repositories with resource-based permissions using AWS IAM so that specific users or Amazon EC2 instances can access repositories and images</a:t>
            </a:r>
          </a:p>
          <a:p>
            <a:endParaRPr lang="en-US" sz="1200" b="0" i="0" kern="1200" baseline="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SAY</a:t>
            </a:r>
            <a:r>
              <a:rPr lang="en-US" sz="1200" b="0" i="0" kern="1200" dirty="0">
                <a:solidFill>
                  <a:schemeClr val="tx1"/>
                </a:solidFill>
                <a:effectLst/>
                <a:latin typeface="+mn-lt"/>
                <a:ea typeface="+mn-ea"/>
                <a:cs typeface="+mn-cs"/>
              </a:rPr>
              <a:t>: Developers can use their preferred CLI to push, pull, and manage Docker images, Open Container Initiative (OCI) images, and OCI compatible artifacts.</a:t>
            </a:r>
            <a:endParaRPr lang="en-AU" baseline="0" dirty="0"/>
          </a:p>
          <a:p>
            <a:endParaRPr lang="en-AU" dirty="0"/>
          </a:p>
          <a:p>
            <a:r>
              <a:rPr lang="en-AU" b="1" dirty="0"/>
              <a:t>YOU MIGHT WANT TO SAY</a:t>
            </a:r>
            <a:r>
              <a:rPr lang="en-AU" dirty="0"/>
              <a:t>:  Other container registries include Docker Hub, Docker Registry Red Hat Quay. Container registries offer different types of functionality and it is important to consider what you need when evaluating the options. For example, integration with identity and access management solutions, image signing, image scanning, and pull rate limits.</a:t>
            </a:r>
          </a:p>
        </p:txBody>
      </p:sp>
      <p:sp>
        <p:nvSpPr>
          <p:cNvPr id="4" name="Slide Number Placeholder 3"/>
          <p:cNvSpPr>
            <a:spLocks noGrp="1"/>
          </p:cNvSpPr>
          <p:nvPr>
            <p:ph type="sldNum" sz="quarter" idx="5"/>
          </p:nvPr>
        </p:nvSpPr>
        <p:spPr/>
        <p:txBody>
          <a:bodyPr/>
          <a:lstStyle/>
          <a:p>
            <a:fld id="{8DCD27ED-C6C7-1F4C-8FB1-95DF92E5119B}" type="slidenum">
              <a:rPr lang="en-AU" smtClean="0"/>
              <a:t>5</a:t>
            </a:fld>
            <a:endParaRPr lang="en-AU"/>
          </a:p>
        </p:txBody>
      </p:sp>
    </p:spTree>
    <p:extLst>
      <p:ext uri="{BB962C8B-B14F-4D97-AF65-F5344CB8AC3E}">
        <p14:creationId xmlns:p14="http://schemas.microsoft.com/office/powerpoint/2010/main" val="29895099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SAY: </a:t>
            </a:r>
            <a:r>
              <a:rPr lang="en-US" sz="1200" b="0" i="0" kern="1200" dirty="0">
                <a:solidFill>
                  <a:schemeClr val="tx1"/>
                </a:solidFill>
                <a:effectLst/>
                <a:latin typeface="+mn-lt"/>
                <a:ea typeface="+mn-ea"/>
                <a:cs typeface="+mn-cs"/>
              </a:rPr>
              <a:t>Let’s unpack Amazon ECR and discuss some of the benefits of using it for your next container deployment.</a:t>
            </a:r>
            <a:endParaRPr lang="en-US" sz="1200" b="1" i="0" kern="1200" dirty="0">
              <a:solidFill>
                <a:schemeClr val="tx1"/>
              </a:solidFill>
              <a:effectLst/>
              <a:latin typeface="+mn-lt"/>
              <a:ea typeface="+mn-ea"/>
              <a:cs typeface="+mn-cs"/>
            </a:endParaRPr>
          </a:p>
          <a:p>
            <a:endParaRPr lang="en-US" sz="1200" b="1"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SAY: ECR is Fully managed</a:t>
            </a:r>
          </a:p>
          <a:p>
            <a:r>
              <a:rPr lang="en-US" sz="1200" b="0" i="0" kern="1200" dirty="0">
                <a:solidFill>
                  <a:schemeClr val="tx1"/>
                </a:solidFill>
                <a:effectLst/>
                <a:latin typeface="+mn-lt"/>
                <a:ea typeface="+mn-ea"/>
                <a:cs typeface="+mn-cs"/>
              </a:rPr>
              <a:t>Amazon Elastic Container Registry eliminates the need to operate and scale the infrastructure required to power your container registry.</a:t>
            </a:r>
          </a:p>
          <a:p>
            <a:endParaRPr lang="en-US" sz="1200" b="1"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SAY: ECR is Secure</a:t>
            </a:r>
          </a:p>
          <a:p>
            <a:r>
              <a:rPr lang="en-US" sz="1200" b="0" i="0" kern="1200" dirty="0">
                <a:solidFill>
                  <a:schemeClr val="tx1"/>
                </a:solidFill>
                <a:effectLst/>
                <a:latin typeface="+mn-lt"/>
                <a:ea typeface="+mn-ea"/>
                <a:cs typeface="+mn-cs"/>
              </a:rPr>
              <a:t>Amazon Elastic Container Registry transfers your container images over HTTPS and automatically encrypts your images at rest. You can configure policies to manage permissions and control access to your images using AWS Identity and Access Management (IAM) users and roles without having to manage credentials directly on your EC2 instances.</a:t>
            </a:r>
          </a:p>
          <a:p>
            <a:endParaRPr lang="en-US" sz="1200" b="1"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SAY: ECR is Highly available</a:t>
            </a:r>
          </a:p>
          <a:p>
            <a:r>
              <a:rPr lang="en-US" sz="1200" b="0" i="0" kern="1200" dirty="0">
                <a:solidFill>
                  <a:schemeClr val="tx1"/>
                </a:solidFill>
                <a:effectLst/>
                <a:latin typeface="+mn-lt"/>
                <a:ea typeface="+mn-ea"/>
                <a:cs typeface="+mn-cs"/>
              </a:rPr>
              <a:t>Amazon Elastic Container Registry has a highly scalable, redundant, and durable architecture. Your container images are highly available and accessible, allowing you to reliably deploy new containers for your applications.</a:t>
            </a:r>
          </a:p>
          <a:p>
            <a:endParaRPr lang="en-US" sz="1200" b="1"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SAY: ECR provides a simplified workflow</a:t>
            </a:r>
          </a:p>
          <a:p>
            <a:r>
              <a:rPr lang="en-US" sz="1200" b="0" i="0" kern="1200" dirty="0">
                <a:solidFill>
                  <a:schemeClr val="tx1"/>
                </a:solidFill>
                <a:effectLst/>
                <a:latin typeface="+mn-lt"/>
                <a:ea typeface="+mn-ea"/>
                <a:cs typeface="+mn-cs"/>
              </a:rPr>
              <a:t>Amazon Elastic Container Registry integrates with Amazon ECS/EKS and the Docker CLI, allowing you to simplify your development and production workflows. You can easily push your container images to Amazon ECR using the Docker CLI from your development machine, and Amazon ECS/EKS can pull them directly for production deployments.</a:t>
            </a:r>
          </a:p>
          <a:p>
            <a:endParaRPr lang="en-AU" baseline="0" dirty="0"/>
          </a:p>
        </p:txBody>
      </p:sp>
      <p:sp>
        <p:nvSpPr>
          <p:cNvPr id="4" name="Slide Number Placeholder 3"/>
          <p:cNvSpPr>
            <a:spLocks noGrp="1"/>
          </p:cNvSpPr>
          <p:nvPr>
            <p:ph type="sldNum" sz="quarter" idx="10"/>
          </p:nvPr>
        </p:nvSpPr>
        <p:spPr/>
        <p:txBody>
          <a:bodyPr/>
          <a:lstStyle/>
          <a:p>
            <a:pPr marL="0" marR="0" lvl="0" indent="0" algn="r" defTabSz="73152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73152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endParaRPr>
          </a:p>
        </p:txBody>
      </p:sp>
    </p:spTree>
    <p:extLst>
      <p:ext uri="{BB962C8B-B14F-4D97-AF65-F5344CB8AC3E}">
        <p14:creationId xmlns:p14="http://schemas.microsoft.com/office/powerpoint/2010/main" val="37190979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1" dirty="0"/>
              <a:t>SAY</a:t>
            </a:r>
            <a:r>
              <a:rPr lang="en-AU" dirty="0"/>
              <a:t>: Let’s now take a look at the different components of Amazon ECR</a:t>
            </a:r>
          </a:p>
        </p:txBody>
      </p:sp>
      <p:sp>
        <p:nvSpPr>
          <p:cNvPr id="4" name="Slide Number Placeholder 3"/>
          <p:cNvSpPr>
            <a:spLocks noGrp="1"/>
          </p:cNvSpPr>
          <p:nvPr>
            <p:ph type="sldNum" sz="quarter" idx="5"/>
          </p:nvPr>
        </p:nvSpPr>
        <p:spPr/>
        <p:txBody>
          <a:bodyPr/>
          <a:lstStyle/>
          <a:p>
            <a:fld id="{8DCD27ED-C6C7-1F4C-8FB1-95DF92E5119B}" type="slidenum">
              <a:rPr lang="en-AU" smtClean="0"/>
              <a:t>7</a:t>
            </a:fld>
            <a:endParaRPr lang="en-AU"/>
          </a:p>
        </p:txBody>
      </p:sp>
    </p:spTree>
    <p:extLst>
      <p:ext uri="{BB962C8B-B14F-4D97-AF65-F5344CB8AC3E}">
        <p14:creationId xmlns:p14="http://schemas.microsoft.com/office/powerpoint/2010/main" val="37870584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SAY</a:t>
            </a:r>
            <a:r>
              <a:rPr lang="en-US" sz="1200" b="0" i="0" kern="1200" dirty="0">
                <a:solidFill>
                  <a:schemeClr val="tx1"/>
                </a:solidFill>
                <a:effectLst/>
                <a:latin typeface="+mn-lt"/>
                <a:ea typeface="+mn-ea"/>
                <a:cs typeface="+mn-cs"/>
              </a:rPr>
              <a:t>: An </a:t>
            </a:r>
            <a:r>
              <a:rPr lang="en-US" sz="1200" b="1" i="0" kern="1200" dirty="0">
                <a:solidFill>
                  <a:schemeClr val="tx1"/>
                </a:solidFill>
                <a:effectLst/>
                <a:latin typeface="+mn-lt"/>
                <a:ea typeface="+mn-ea"/>
                <a:cs typeface="+mn-cs"/>
              </a:rPr>
              <a:t>Amazon ECR registry </a:t>
            </a:r>
            <a:r>
              <a:rPr lang="en-US" sz="1200" b="0" i="0" kern="1200" dirty="0">
                <a:solidFill>
                  <a:schemeClr val="tx1"/>
                </a:solidFill>
                <a:effectLst/>
                <a:latin typeface="+mn-lt"/>
                <a:ea typeface="+mn-ea"/>
                <a:cs typeface="+mn-cs"/>
              </a:rPr>
              <a:t>is provided to each AWS account; you can create </a:t>
            </a:r>
            <a:r>
              <a:rPr lang="en-US" sz="1200" b="1" i="0" kern="1200" dirty="0">
                <a:solidFill>
                  <a:schemeClr val="tx1"/>
                </a:solidFill>
                <a:effectLst/>
                <a:latin typeface="+mn-lt"/>
                <a:ea typeface="+mn-ea"/>
                <a:cs typeface="+mn-cs"/>
              </a:rPr>
              <a:t>image repositories </a:t>
            </a:r>
            <a:r>
              <a:rPr lang="en-US" sz="1200" b="0" i="0" kern="1200" dirty="0">
                <a:solidFill>
                  <a:schemeClr val="tx1"/>
                </a:solidFill>
                <a:effectLst/>
                <a:latin typeface="+mn-lt"/>
                <a:ea typeface="+mn-ea"/>
                <a:cs typeface="+mn-cs"/>
              </a:rPr>
              <a:t>in your registry and store images in them.</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SAY</a:t>
            </a:r>
            <a:r>
              <a:rPr lang="en-US" sz="1200" b="0" i="0" kern="1200" dirty="0">
                <a:solidFill>
                  <a:schemeClr val="tx1"/>
                </a:solidFill>
                <a:effectLst/>
                <a:latin typeface="+mn-lt"/>
                <a:ea typeface="+mn-ea"/>
                <a:cs typeface="+mn-cs"/>
              </a:rPr>
              <a:t>: Amazon </a:t>
            </a:r>
            <a:r>
              <a:rPr lang="en-US" sz="1200" b="1" i="0" kern="1200" dirty="0">
                <a:solidFill>
                  <a:schemeClr val="tx1"/>
                </a:solidFill>
                <a:effectLst/>
                <a:latin typeface="+mn-lt"/>
                <a:ea typeface="+mn-ea"/>
                <a:cs typeface="+mn-cs"/>
              </a:rPr>
              <a:t>ECR registries host your container images in a highly available and scalable architecture</a:t>
            </a:r>
            <a:r>
              <a:rPr lang="en-US" sz="1200" b="0" i="0" kern="1200" dirty="0">
                <a:solidFill>
                  <a:schemeClr val="tx1"/>
                </a:solidFill>
                <a:effectLst/>
                <a:latin typeface="+mn-lt"/>
                <a:ea typeface="+mn-ea"/>
                <a:cs typeface="+mn-cs"/>
              </a:rPr>
              <a:t>, allowing you to deploy containers reliably for your applications. You can use your registry to manage image repositories consisting of Docker and Open Container Initiative (OCI) images. Each AWS account is provided with a single (default) Amazon ECR registry.</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SAY</a:t>
            </a:r>
            <a:r>
              <a:rPr lang="en-US" sz="1200" b="0" i="0" kern="1200" dirty="0">
                <a:solidFill>
                  <a:schemeClr val="tx1"/>
                </a:solidFill>
                <a:effectLst/>
                <a:latin typeface="+mn-lt"/>
                <a:ea typeface="+mn-ea"/>
                <a:cs typeface="+mn-cs"/>
              </a:rPr>
              <a:t>: By </a:t>
            </a:r>
            <a:r>
              <a:rPr lang="en-US" sz="1200" b="1" i="0" kern="1200" dirty="0">
                <a:solidFill>
                  <a:schemeClr val="tx1"/>
                </a:solidFill>
                <a:effectLst/>
                <a:latin typeface="+mn-lt"/>
                <a:ea typeface="+mn-ea"/>
                <a:cs typeface="+mn-cs"/>
              </a:rPr>
              <a:t>default, your account has read and write access to the repositories</a:t>
            </a:r>
            <a:r>
              <a:rPr lang="en-US" sz="1200" b="0" i="0" kern="1200" dirty="0">
                <a:solidFill>
                  <a:schemeClr val="tx1"/>
                </a:solidFill>
                <a:effectLst/>
                <a:latin typeface="+mn-lt"/>
                <a:ea typeface="+mn-ea"/>
                <a:cs typeface="+mn-cs"/>
              </a:rPr>
              <a:t> in your </a:t>
            </a:r>
            <a:r>
              <a:rPr lang="en-US" sz="1200" b="1" i="0" kern="1200" dirty="0">
                <a:solidFill>
                  <a:schemeClr val="tx1"/>
                </a:solidFill>
                <a:effectLst/>
                <a:latin typeface="+mn-lt"/>
                <a:ea typeface="+mn-ea"/>
                <a:cs typeface="+mn-cs"/>
              </a:rPr>
              <a:t>default registry</a:t>
            </a:r>
            <a:r>
              <a:rPr lang="en-US" sz="1200" b="0" i="0" kern="1200" dirty="0">
                <a:solidFill>
                  <a:schemeClr val="tx1"/>
                </a:solidFill>
                <a:effectLst/>
                <a:latin typeface="+mn-lt"/>
                <a:ea typeface="+mn-ea"/>
                <a:cs typeface="+mn-cs"/>
              </a:rPr>
              <a:t>. However, IAM users require permissions to make calls to the Amazon ECR APIs and to push or pull images from your repositories</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SAY: Repositories</a:t>
            </a:r>
            <a:r>
              <a:rPr lang="en-US" sz="1200" b="0" i="0" kern="1200" dirty="0">
                <a:solidFill>
                  <a:schemeClr val="tx1"/>
                </a:solidFill>
                <a:effectLst/>
                <a:latin typeface="+mn-lt"/>
                <a:ea typeface="+mn-ea"/>
                <a:cs typeface="+mn-cs"/>
              </a:rPr>
              <a:t> can be controlled with both IAM user access policies and </a:t>
            </a:r>
            <a:r>
              <a:rPr lang="en-US" sz="1200" b="1" i="0" kern="1200" dirty="0">
                <a:solidFill>
                  <a:schemeClr val="tx1"/>
                </a:solidFill>
                <a:effectLst/>
                <a:latin typeface="+mn-lt"/>
                <a:ea typeface="+mn-ea"/>
                <a:cs typeface="+mn-cs"/>
              </a:rPr>
              <a:t>repository</a:t>
            </a:r>
            <a:r>
              <a:rPr lang="en-US" sz="1200" b="0" i="0" kern="1200" dirty="0">
                <a:solidFill>
                  <a:schemeClr val="tx1"/>
                </a:solidFill>
                <a:effectLst/>
                <a:latin typeface="+mn-lt"/>
                <a:ea typeface="+mn-ea"/>
                <a:cs typeface="+mn-cs"/>
              </a:rPr>
              <a:t> policies</a:t>
            </a:r>
            <a:endParaRPr lang="en-AU" dirty="0"/>
          </a:p>
        </p:txBody>
      </p:sp>
      <p:sp>
        <p:nvSpPr>
          <p:cNvPr id="4" name="Slide Number Placeholder 3"/>
          <p:cNvSpPr>
            <a:spLocks noGrp="1"/>
          </p:cNvSpPr>
          <p:nvPr>
            <p:ph type="sldNum" sz="quarter" idx="5"/>
          </p:nvPr>
        </p:nvSpPr>
        <p:spPr/>
        <p:txBody>
          <a:bodyPr/>
          <a:lstStyle/>
          <a:p>
            <a:fld id="{8DCD27ED-C6C7-1F4C-8FB1-95DF92E5119B}" type="slidenum">
              <a:rPr lang="en-AU" smtClean="0"/>
              <a:t>8</a:t>
            </a:fld>
            <a:endParaRPr lang="en-AU"/>
          </a:p>
        </p:txBody>
      </p:sp>
    </p:spTree>
    <p:extLst>
      <p:ext uri="{BB962C8B-B14F-4D97-AF65-F5344CB8AC3E}">
        <p14:creationId xmlns:p14="http://schemas.microsoft.com/office/powerpoint/2010/main" val="21499454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SAY</a:t>
            </a:r>
            <a:r>
              <a:rPr lang="en-US" sz="1200" b="0" i="0" kern="1200" dirty="0">
                <a:solidFill>
                  <a:schemeClr val="tx1"/>
                </a:solidFill>
                <a:effectLst/>
                <a:latin typeface="+mn-lt"/>
                <a:ea typeface="+mn-ea"/>
                <a:cs typeface="+mn-cs"/>
              </a:rPr>
              <a:t>: Amazon Elastic Container Registry (Amazon ECR) provides API operations to create, monitor, and delete image repositories and set permissions that control who can access them. You can perform the same actions in the </a:t>
            </a:r>
            <a:r>
              <a:rPr lang="en-US" sz="1200" b="1" i="0" kern="1200" dirty="0">
                <a:solidFill>
                  <a:schemeClr val="tx1"/>
                </a:solidFill>
                <a:effectLst/>
                <a:latin typeface="+mn-lt"/>
                <a:ea typeface="+mn-ea"/>
                <a:cs typeface="+mn-cs"/>
              </a:rPr>
              <a:t>Repositories</a:t>
            </a:r>
            <a:r>
              <a:rPr lang="en-US" sz="1200" b="0" i="0" kern="1200" dirty="0">
                <a:solidFill>
                  <a:schemeClr val="tx1"/>
                </a:solidFill>
                <a:effectLst/>
                <a:latin typeface="+mn-lt"/>
                <a:ea typeface="+mn-ea"/>
                <a:cs typeface="+mn-cs"/>
              </a:rPr>
              <a:t> section of the Amazon ECR console. Amazon ECR also integrates with the Docker CLI allowing you to push and pull images from your development environments to your repositories.</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SAY</a:t>
            </a:r>
            <a:r>
              <a:rPr lang="en-US" sz="1200" b="0" i="0" kern="1200" dirty="0">
                <a:solidFill>
                  <a:schemeClr val="tx1"/>
                </a:solidFill>
                <a:effectLst/>
                <a:latin typeface="+mn-lt"/>
                <a:ea typeface="+mn-ea"/>
                <a:cs typeface="+mn-cs"/>
              </a:rPr>
              <a:t>: By default, your account has read and write access to the repositories in your </a:t>
            </a:r>
            <a:r>
              <a:rPr lang="en-US" sz="1200" b="1" i="0" kern="1200" dirty="0">
                <a:solidFill>
                  <a:schemeClr val="tx1"/>
                </a:solidFill>
                <a:effectLst/>
                <a:latin typeface="+mn-lt"/>
                <a:ea typeface="+mn-ea"/>
                <a:cs typeface="+mn-cs"/>
              </a:rPr>
              <a:t>default registry</a:t>
            </a:r>
            <a:r>
              <a:rPr lang="en-US" sz="1200" b="0" i="0" kern="1200" dirty="0">
                <a:solidFill>
                  <a:schemeClr val="tx1"/>
                </a:solidFill>
                <a:effectLst/>
                <a:latin typeface="+mn-lt"/>
                <a:ea typeface="+mn-ea"/>
                <a:cs typeface="+mn-cs"/>
              </a:rPr>
              <a:t>. However, IAM users require permissions to make calls to the Amazon ECR APIs and to push or pull images from your repositories</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SAY</a:t>
            </a:r>
            <a:r>
              <a:rPr lang="en-US" sz="1200" b="0" i="0" kern="1200" dirty="0">
                <a:solidFill>
                  <a:schemeClr val="tx1"/>
                </a:solidFill>
                <a:effectLst/>
                <a:latin typeface="+mn-lt"/>
                <a:ea typeface="+mn-ea"/>
                <a:cs typeface="+mn-cs"/>
              </a:rPr>
              <a:t>: Repositories can be controlled with both IAM user access policies and repository policies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Ref: https://</a:t>
            </a:r>
            <a:r>
              <a:rPr lang="en-US" sz="1200" b="0" i="0" kern="1200" dirty="0" err="1">
                <a:solidFill>
                  <a:schemeClr val="tx1"/>
                </a:solidFill>
                <a:effectLst/>
                <a:latin typeface="+mn-lt"/>
                <a:ea typeface="+mn-ea"/>
                <a:cs typeface="+mn-cs"/>
              </a:rPr>
              <a:t>docs.aws.amazon.com</a:t>
            </a:r>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AmazonECR</a:t>
            </a:r>
            <a:r>
              <a:rPr lang="en-US" sz="1200" b="0" i="0" kern="1200" dirty="0">
                <a:solidFill>
                  <a:schemeClr val="tx1"/>
                </a:solidFill>
                <a:effectLst/>
                <a:latin typeface="+mn-lt"/>
                <a:ea typeface="+mn-ea"/>
                <a:cs typeface="+mn-cs"/>
              </a:rPr>
              <a:t>/latest/</a:t>
            </a:r>
            <a:r>
              <a:rPr lang="en-US" sz="1200" b="0" i="0" kern="1200" dirty="0" err="1">
                <a:solidFill>
                  <a:schemeClr val="tx1"/>
                </a:solidFill>
                <a:effectLst/>
                <a:latin typeface="+mn-lt"/>
                <a:ea typeface="+mn-ea"/>
                <a:cs typeface="+mn-cs"/>
              </a:rPr>
              <a:t>userguide</a:t>
            </a:r>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Repositories.html#repository-concepts</a:t>
            </a:r>
            <a:r>
              <a:rPr lang="en-US" sz="1200" b="0" i="0" kern="1200" dirty="0">
                <a:solidFill>
                  <a:schemeClr val="tx1"/>
                </a:solidFill>
                <a:effectLst/>
                <a:latin typeface="+mn-lt"/>
                <a:ea typeface="+mn-ea"/>
                <a:cs typeface="+mn-cs"/>
              </a:rPr>
              <a:t> </a:t>
            </a:r>
            <a:endParaRPr lang="en-AU" dirty="0"/>
          </a:p>
        </p:txBody>
      </p:sp>
      <p:sp>
        <p:nvSpPr>
          <p:cNvPr id="4" name="Slide Number Placeholder 3"/>
          <p:cNvSpPr>
            <a:spLocks noGrp="1"/>
          </p:cNvSpPr>
          <p:nvPr>
            <p:ph type="sldNum" sz="quarter" idx="5"/>
          </p:nvPr>
        </p:nvSpPr>
        <p:spPr/>
        <p:txBody>
          <a:bodyPr/>
          <a:lstStyle/>
          <a:p>
            <a:fld id="{8DCD27ED-C6C7-1F4C-8FB1-95DF92E5119B}" type="slidenum">
              <a:rPr lang="en-AU" smtClean="0"/>
              <a:t>9</a:t>
            </a:fld>
            <a:endParaRPr lang="en-AU"/>
          </a:p>
        </p:txBody>
      </p:sp>
    </p:spTree>
    <p:extLst>
      <p:ext uri="{BB962C8B-B14F-4D97-AF65-F5344CB8AC3E}">
        <p14:creationId xmlns:p14="http://schemas.microsoft.com/office/powerpoint/2010/main" val="12226656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SAY</a:t>
            </a:r>
            <a:r>
              <a:rPr lang="en-US" sz="1200" b="0" i="0" kern="1200" dirty="0">
                <a:solidFill>
                  <a:schemeClr val="tx1"/>
                </a:solidFill>
                <a:effectLst/>
                <a:latin typeface="+mn-lt"/>
                <a:ea typeface="+mn-ea"/>
                <a:cs typeface="+mn-cs"/>
              </a:rPr>
              <a:t>: Amazon Elastic Container Registry (Amazon ECR) stores Docker images, Open Container Initiative (OCI) images, and OCI compatible artifacts in repositories. </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SAY</a:t>
            </a:r>
            <a:r>
              <a:rPr lang="en-US" sz="1200" b="0" i="0" kern="1200" dirty="0">
                <a:solidFill>
                  <a:schemeClr val="tx1"/>
                </a:solidFill>
                <a:effectLst/>
                <a:latin typeface="+mn-lt"/>
                <a:ea typeface="+mn-ea"/>
                <a:cs typeface="+mn-cs"/>
              </a:rPr>
              <a:t>: You can use the </a:t>
            </a:r>
            <a:r>
              <a:rPr lang="en-US" sz="1200" b="1" i="0" kern="1200" dirty="0">
                <a:solidFill>
                  <a:schemeClr val="tx1"/>
                </a:solidFill>
                <a:effectLst/>
                <a:latin typeface="+mn-lt"/>
                <a:ea typeface="+mn-ea"/>
                <a:cs typeface="+mn-cs"/>
              </a:rPr>
              <a:t>Docker CLI or your preferred client</a:t>
            </a:r>
            <a:r>
              <a:rPr lang="en-US" sz="1200" b="0" i="0" kern="1200" dirty="0">
                <a:solidFill>
                  <a:schemeClr val="tx1"/>
                </a:solidFill>
                <a:effectLst/>
                <a:latin typeface="+mn-lt"/>
                <a:ea typeface="+mn-ea"/>
                <a:cs typeface="+mn-cs"/>
              </a:rPr>
              <a:t> to push and pull images to and from your repositories.</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SAY</a:t>
            </a:r>
            <a:r>
              <a:rPr lang="en-US" sz="1200" b="0" i="0" kern="1200" dirty="0">
                <a:solidFill>
                  <a:schemeClr val="tx1"/>
                </a:solidFill>
                <a:effectLst/>
                <a:latin typeface="+mn-lt"/>
                <a:ea typeface="+mn-ea"/>
                <a:cs typeface="+mn-cs"/>
              </a:rPr>
              <a:t>: OCI compatible artifacts include things like Helm charts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Ref: https://</a:t>
            </a:r>
            <a:r>
              <a:rPr lang="en-US" sz="1200" b="0" i="0" kern="1200" dirty="0" err="1">
                <a:solidFill>
                  <a:schemeClr val="tx1"/>
                </a:solidFill>
                <a:effectLst/>
                <a:latin typeface="+mn-lt"/>
                <a:ea typeface="+mn-ea"/>
                <a:cs typeface="+mn-cs"/>
              </a:rPr>
              <a:t>aws.amazon.com</a:t>
            </a:r>
            <a:r>
              <a:rPr lang="en-US" sz="1200" b="0" i="0" kern="1200" dirty="0">
                <a:solidFill>
                  <a:schemeClr val="tx1"/>
                </a:solidFill>
                <a:effectLst/>
                <a:latin typeface="+mn-lt"/>
                <a:ea typeface="+mn-ea"/>
                <a:cs typeface="+mn-cs"/>
              </a:rPr>
              <a:t>/blogs/containers/</a:t>
            </a:r>
            <a:r>
              <a:rPr lang="en-US" sz="1200" b="0" i="0" kern="1200" dirty="0" err="1">
                <a:solidFill>
                  <a:schemeClr val="tx1"/>
                </a:solidFill>
                <a:effectLst/>
                <a:latin typeface="+mn-lt"/>
                <a:ea typeface="+mn-ea"/>
                <a:cs typeface="+mn-cs"/>
              </a:rPr>
              <a:t>oci</a:t>
            </a:r>
            <a:r>
              <a:rPr lang="en-US" sz="1200" b="0" i="0" kern="1200" dirty="0">
                <a:solidFill>
                  <a:schemeClr val="tx1"/>
                </a:solidFill>
                <a:effectLst/>
                <a:latin typeface="+mn-lt"/>
                <a:ea typeface="+mn-ea"/>
                <a:cs typeface="+mn-cs"/>
              </a:rPr>
              <a:t>-artifact-support-in-amazon-</a:t>
            </a:r>
            <a:r>
              <a:rPr lang="en-US" sz="1200" b="0" i="0" kern="1200" dirty="0" err="1">
                <a:solidFill>
                  <a:schemeClr val="tx1"/>
                </a:solidFill>
                <a:effectLst/>
                <a:latin typeface="+mn-lt"/>
                <a:ea typeface="+mn-ea"/>
                <a:cs typeface="+mn-cs"/>
              </a:rPr>
              <a:t>ecr</a:t>
            </a:r>
            <a:r>
              <a:rPr lang="en-US" sz="1200" b="0" i="0" kern="1200" dirty="0">
                <a:solidFill>
                  <a:schemeClr val="tx1"/>
                </a:solidFill>
                <a:effectLst/>
                <a:latin typeface="+mn-lt"/>
                <a:ea typeface="+mn-ea"/>
                <a:cs typeface="+mn-cs"/>
              </a:rPr>
              <a:t>/</a:t>
            </a:r>
            <a:endParaRPr lang="en-AU" dirty="0"/>
          </a:p>
        </p:txBody>
      </p:sp>
      <p:sp>
        <p:nvSpPr>
          <p:cNvPr id="4" name="Slide Number Placeholder 3"/>
          <p:cNvSpPr>
            <a:spLocks noGrp="1"/>
          </p:cNvSpPr>
          <p:nvPr>
            <p:ph type="sldNum" sz="quarter" idx="5"/>
          </p:nvPr>
        </p:nvSpPr>
        <p:spPr/>
        <p:txBody>
          <a:bodyPr/>
          <a:lstStyle/>
          <a:p>
            <a:fld id="{8DCD27ED-C6C7-1F4C-8FB1-95DF92E5119B}" type="slidenum">
              <a:rPr lang="en-AU" smtClean="0"/>
              <a:t>10</a:t>
            </a:fld>
            <a:endParaRPr lang="en-AU"/>
          </a:p>
        </p:txBody>
      </p:sp>
    </p:spTree>
    <p:extLst>
      <p:ext uri="{BB962C8B-B14F-4D97-AF65-F5344CB8AC3E}">
        <p14:creationId xmlns:p14="http://schemas.microsoft.com/office/powerpoint/2010/main" val="10671791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EA5BBA-FE5A-2B42-B960-A8EAE0988A6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U"/>
          </a:p>
        </p:txBody>
      </p:sp>
      <p:sp>
        <p:nvSpPr>
          <p:cNvPr id="3" name="Subtitle 2">
            <a:extLst>
              <a:ext uri="{FF2B5EF4-FFF2-40B4-BE49-F238E27FC236}">
                <a16:creationId xmlns:a16="http://schemas.microsoft.com/office/drawing/2014/main" id="{53BA0612-1C00-144D-91D8-A55A0785829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4" name="Date Placeholder 3">
            <a:extLst>
              <a:ext uri="{FF2B5EF4-FFF2-40B4-BE49-F238E27FC236}">
                <a16:creationId xmlns:a16="http://schemas.microsoft.com/office/drawing/2014/main" id="{890EEBE0-2B04-AB46-ABAE-0487BD023AC0}"/>
              </a:ext>
            </a:extLst>
          </p:cNvPr>
          <p:cNvSpPr>
            <a:spLocks noGrp="1"/>
          </p:cNvSpPr>
          <p:nvPr>
            <p:ph type="dt" sz="half" idx="10"/>
          </p:nvPr>
        </p:nvSpPr>
        <p:spPr/>
        <p:txBody>
          <a:bodyPr/>
          <a:lstStyle/>
          <a:p>
            <a:fld id="{AE87A734-B804-6947-8D63-F3641E5F5D25}" type="datetimeFigureOut">
              <a:rPr lang="en-AU" smtClean="0"/>
              <a:t>6/8/21</a:t>
            </a:fld>
            <a:endParaRPr lang="en-AU"/>
          </a:p>
        </p:txBody>
      </p:sp>
      <p:sp>
        <p:nvSpPr>
          <p:cNvPr id="5" name="Footer Placeholder 4">
            <a:extLst>
              <a:ext uri="{FF2B5EF4-FFF2-40B4-BE49-F238E27FC236}">
                <a16:creationId xmlns:a16="http://schemas.microsoft.com/office/drawing/2014/main" id="{621F7C0D-35DF-504B-A336-DD40B7020DB8}"/>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A4AEB650-1156-B644-882C-DFCF7B30B89B}"/>
              </a:ext>
            </a:extLst>
          </p:cNvPr>
          <p:cNvSpPr>
            <a:spLocks noGrp="1"/>
          </p:cNvSpPr>
          <p:nvPr>
            <p:ph type="sldNum" sz="quarter" idx="12"/>
          </p:nvPr>
        </p:nvSpPr>
        <p:spPr/>
        <p:txBody>
          <a:bodyPr/>
          <a:lstStyle/>
          <a:p>
            <a:fld id="{94B1A1D4-1A4F-FD43-8DE4-C1A3B067A955}" type="slidenum">
              <a:rPr lang="en-AU" smtClean="0"/>
              <a:t>‹#›</a:t>
            </a:fld>
            <a:endParaRPr lang="en-AU"/>
          </a:p>
        </p:txBody>
      </p:sp>
    </p:spTree>
    <p:extLst>
      <p:ext uri="{BB962C8B-B14F-4D97-AF65-F5344CB8AC3E}">
        <p14:creationId xmlns:p14="http://schemas.microsoft.com/office/powerpoint/2010/main" val="17932889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F87CAF-5F1A-D742-A2BB-22B50AFF4612}"/>
              </a:ext>
            </a:extLst>
          </p:cNvPr>
          <p:cNvSpPr>
            <a:spLocks noGrp="1"/>
          </p:cNvSpPr>
          <p:nvPr>
            <p:ph type="title"/>
          </p:nvPr>
        </p:nvSpPr>
        <p:spPr/>
        <p:txBody>
          <a:bodyPr/>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9EB8A7FA-9895-8646-BFD0-807B5396AAA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4B9C07C6-1622-CD4E-A1F1-2D09CD6B2580}"/>
              </a:ext>
            </a:extLst>
          </p:cNvPr>
          <p:cNvSpPr>
            <a:spLocks noGrp="1"/>
          </p:cNvSpPr>
          <p:nvPr>
            <p:ph type="dt" sz="half" idx="10"/>
          </p:nvPr>
        </p:nvSpPr>
        <p:spPr/>
        <p:txBody>
          <a:bodyPr/>
          <a:lstStyle/>
          <a:p>
            <a:fld id="{AE87A734-B804-6947-8D63-F3641E5F5D25}" type="datetimeFigureOut">
              <a:rPr lang="en-AU" smtClean="0"/>
              <a:t>6/8/21</a:t>
            </a:fld>
            <a:endParaRPr lang="en-AU"/>
          </a:p>
        </p:txBody>
      </p:sp>
      <p:sp>
        <p:nvSpPr>
          <p:cNvPr id="5" name="Footer Placeholder 4">
            <a:extLst>
              <a:ext uri="{FF2B5EF4-FFF2-40B4-BE49-F238E27FC236}">
                <a16:creationId xmlns:a16="http://schemas.microsoft.com/office/drawing/2014/main" id="{6384A78C-4EE9-E345-9E4B-93429B6B0F95}"/>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80F6A243-C3F7-B845-87E1-32F1580F25FE}"/>
              </a:ext>
            </a:extLst>
          </p:cNvPr>
          <p:cNvSpPr>
            <a:spLocks noGrp="1"/>
          </p:cNvSpPr>
          <p:nvPr>
            <p:ph type="sldNum" sz="quarter" idx="12"/>
          </p:nvPr>
        </p:nvSpPr>
        <p:spPr/>
        <p:txBody>
          <a:bodyPr/>
          <a:lstStyle/>
          <a:p>
            <a:fld id="{94B1A1D4-1A4F-FD43-8DE4-C1A3B067A955}" type="slidenum">
              <a:rPr lang="en-AU" smtClean="0"/>
              <a:t>‹#›</a:t>
            </a:fld>
            <a:endParaRPr lang="en-AU"/>
          </a:p>
        </p:txBody>
      </p:sp>
    </p:spTree>
    <p:extLst>
      <p:ext uri="{BB962C8B-B14F-4D97-AF65-F5344CB8AC3E}">
        <p14:creationId xmlns:p14="http://schemas.microsoft.com/office/powerpoint/2010/main" val="7998298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DD6F237-0A0E-BD48-96C6-E812172CE8AF}"/>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DC9DE80D-5EF4-7D42-B694-EDB95316EF4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8FD8A8FE-65A7-1B4B-8BE5-C021DAC5BB2B}"/>
              </a:ext>
            </a:extLst>
          </p:cNvPr>
          <p:cNvSpPr>
            <a:spLocks noGrp="1"/>
          </p:cNvSpPr>
          <p:nvPr>
            <p:ph type="dt" sz="half" idx="10"/>
          </p:nvPr>
        </p:nvSpPr>
        <p:spPr/>
        <p:txBody>
          <a:bodyPr/>
          <a:lstStyle/>
          <a:p>
            <a:fld id="{AE87A734-B804-6947-8D63-F3641E5F5D25}" type="datetimeFigureOut">
              <a:rPr lang="en-AU" smtClean="0"/>
              <a:t>6/8/21</a:t>
            </a:fld>
            <a:endParaRPr lang="en-AU"/>
          </a:p>
        </p:txBody>
      </p:sp>
      <p:sp>
        <p:nvSpPr>
          <p:cNvPr id="5" name="Footer Placeholder 4">
            <a:extLst>
              <a:ext uri="{FF2B5EF4-FFF2-40B4-BE49-F238E27FC236}">
                <a16:creationId xmlns:a16="http://schemas.microsoft.com/office/drawing/2014/main" id="{D518B797-4B1A-B745-AA6A-32B190F555F6}"/>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2CDD96A3-4760-864F-8F5C-E66E81ED866B}"/>
              </a:ext>
            </a:extLst>
          </p:cNvPr>
          <p:cNvSpPr>
            <a:spLocks noGrp="1"/>
          </p:cNvSpPr>
          <p:nvPr>
            <p:ph type="sldNum" sz="quarter" idx="12"/>
          </p:nvPr>
        </p:nvSpPr>
        <p:spPr/>
        <p:txBody>
          <a:bodyPr/>
          <a:lstStyle/>
          <a:p>
            <a:fld id="{94B1A1D4-1A4F-FD43-8DE4-C1A3B067A955}" type="slidenum">
              <a:rPr lang="en-AU" smtClean="0"/>
              <a:t>‹#›</a:t>
            </a:fld>
            <a:endParaRPr lang="en-AU"/>
          </a:p>
        </p:txBody>
      </p:sp>
    </p:spTree>
    <p:extLst>
      <p:ext uri="{BB962C8B-B14F-4D97-AF65-F5344CB8AC3E}">
        <p14:creationId xmlns:p14="http://schemas.microsoft.com/office/powerpoint/2010/main" val="286863216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1_Title_OneSpeaker">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2BB242C-E142-0A43-9F1E-0928D9F8BACE}"/>
              </a:ext>
            </a:extLst>
          </p:cNvPr>
          <p:cNvPicPr>
            <a:picLocks noChangeAspect="1"/>
          </p:cNvPicPr>
          <p:nvPr userDrawn="1"/>
        </p:nvPicPr>
        <p:blipFill rotWithShape="1">
          <a:blip r:embed="rId2"/>
          <a:srcRect l="15935" r="10110"/>
          <a:stretch/>
        </p:blipFill>
        <p:spPr>
          <a:xfrm>
            <a:off x="-1" y="0"/>
            <a:ext cx="12192002" cy="6858000"/>
          </a:xfrm>
          <a:prstGeom prst="rect">
            <a:avLst/>
          </a:prstGeom>
        </p:spPr>
      </p:pic>
      <p:sp>
        <p:nvSpPr>
          <p:cNvPr id="6" name="Text Placeholder 11"/>
          <p:cNvSpPr>
            <a:spLocks noGrp="1"/>
          </p:cNvSpPr>
          <p:nvPr>
            <p:ph type="body" sz="quarter" idx="10" hasCustomPrompt="1"/>
          </p:nvPr>
        </p:nvSpPr>
        <p:spPr>
          <a:xfrm>
            <a:off x="457200" y="4958630"/>
            <a:ext cx="4910667" cy="830498"/>
          </a:xfrm>
          <a:prstGeom prst="rect">
            <a:avLst/>
          </a:prstGeom>
        </p:spPr>
        <p:txBody>
          <a:bodyPr>
            <a:normAutofit/>
          </a:bodyPr>
          <a:lstStyle>
            <a:lvl1pPr marL="0" indent="0" algn="l">
              <a:buNone/>
              <a:defRPr sz="2167" baseline="0"/>
            </a:lvl1pPr>
          </a:lstStyle>
          <a:p>
            <a:pPr lvl="0"/>
            <a:r>
              <a:rPr lang="en-US" dirty="0"/>
              <a:t>Click to edit Presenter, Team</a:t>
            </a:r>
          </a:p>
          <a:p>
            <a:pPr lvl="0"/>
            <a:r>
              <a:rPr lang="en-US" dirty="0"/>
              <a:t>Date, location</a:t>
            </a:r>
          </a:p>
        </p:txBody>
      </p:sp>
      <p:sp>
        <p:nvSpPr>
          <p:cNvPr id="10" name="Text Placeholder 8"/>
          <p:cNvSpPr>
            <a:spLocks noGrp="1"/>
          </p:cNvSpPr>
          <p:nvPr>
            <p:ph type="body" sz="quarter" idx="12" hasCustomPrompt="1"/>
          </p:nvPr>
        </p:nvSpPr>
        <p:spPr>
          <a:xfrm>
            <a:off x="457200" y="2544305"/>
            <a:ext cx="9766651" cy="992716"/>
          </a:xfrm>
          <a:prstGeom prst="rect">
            <a:avLst/>
          </a:prstGeom>
        </p:spPr>
        <p:txBody>
          <a:bodyPr>
            <a:noAutofit/>
          </a:bodyPr>
          <a:lstStyle>
            <a:lvl1pPr marL="0" indent="0" algn="l">
              <a:buNone/>
              <a:defRPr sz="5333" b="1" baseline="0"/>
            </a:lvl1pPr>
          </a:lstStyle>
          <a:p>
            <a:pPr lvl="0"/>
            <a:r>
              <a:rPr lang="en-US" dirty="0"/>
              <a:t>Click to edit Master title style</a:t>
            </a:r>
          </a:p>
        </p:txBody>
      </p:sp>
      <p:sp>
        <p:nvSpPr>
          <p:cNvPr id="12" name="Text Placeholder 11"/>
          <p:cNvSpPr>
            <a:spLocks noGrp="1"/>
          </p:cNvSpPr>
          <p:nvPr>
            <p:ph type="body" sz="quarter" idx="13" hasCustomPrompt="1"/>
          </p:nvPr>
        </p:nvSpPr>
        <p:spPr>
          <a:xfrm>
            <a:off x="457200" y="3544768"/>
            <a:ext cx="8055443" cy="1026036"/>
          </a:xfrm>
          <a:prstGeom prst="rect">
            <a:avLst/>
          </a:prstGeom>
        </p:spPr>
        <p:txBody>
          <a:bodyPr/>
          <a:lstStyle>
            <a:lvl1pPr marL="0" indent="0" algn="l">
              <a:buNone/>
              <a:defRPr sz="2417"/>
            </a:lvl1pPr>
          </a:lstStyle>
          <a:p>
            <a:pPr lvl="0"/>
            <a:r>
              <a:rPr lang="en-US" dirty="0"/>
              <a:t>Click to edit Master text styles</a:t>
            </a:r>
          </a:p>
          <a:p>
            <a:pPr lvl="0"/>
            <a:r>
              <a:rPr lang="en-US" dirty="0"/>
              <a:t>Social handle</a:t>
            </a:r>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609600"/>
            <a:ext cx="1131083" cy="676216"/>
          </a:xfrm>
          <a:prstGeom prst="rect">
            <a:avLst/>
          </a:prstGeom>
        </p:spPr>
      </p:pic>
      <p:sp>
        <p:nvSpPr>
          <p:cNvPr id="7" name="TextBox 6">
            <a:extLst>
              <a:ext uri="{FF2B5EF4-FFF2-40B4-BE49-F238E27FC236}">
                <a16:creationId xmlns:a16="http://schemas.microsoft.com/office/drawing/2014/main" id="{8FA84D03-8133-8347-8776-300EBD9F8B8C}"/>
              </a:ext>
            </a:extLst>
          </p:cNvPr>
          <p:cNvSpPr txBox="1"/>
          <p:nvPr userDrawn="1"/>
        </p:nvSpPr>
        <p:spPr>
          <a:xfrm>
            <a:off x="449053" y="6403251"/>
            <a:ext cx="5929575" cy="143565"/>
          </a:xfrm>
          <a:prstGeom prst="rect">
            <a:avLst/>
          </a:prstGeom>
          <a:noFill/>
        </p:spPr>
        <p:txBody>
          <a:bodyPr wrap="square" lIns="0" tIns="0" rIns="0" bIns="0" rtlCol="0">
            <a:spAutoFit/>
          </a:bodyPr>
          <a:lstStyle/>
          <a:p>
            <a:pPr marL="0" marR="0" indent="0" algn="l" defTabSz="609576" rtl="0" eaLnBrk="1" fontAlgn="auto" latinLnBrk="0" hangingPunct="1">
              <a:lnSpc>
                <a:spcPct val="100000"/>
              </a:lnSpc>
              <a:spcBef>
                <a:spcPts val="0"/>
              </a:spcBef>
              <a:spcAft>
                <a:spcPts val="0"/>
              </a:spcAft>
              <a:buClrTx/>
              <a:buSzTx/>
              <a:buFontTx/>
              <a:buNone/>
              <a:tabLst/>
              <a:defRPr/>
            </a:pPr>
            <a:r>
              <a:rPr lang="en-US" sz="933" b="0" i="0"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 2021, Amazon Web Services, Inc. or its Affiliates. </a:t>
            </a:r>
          </a:p>
        </p:txBody>
      </p:sp>
    </p:spTree>
    <p:extLst>
      <p:ext uri="{BB962C8B-B14F-4D97-AF65-F5344CB8AC3E}">
        <p14:creationId xmlns:p14="http://schemas.microsoft.com/office/powerpoint/2010/main" val="236997151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itle_TwoSpeakers">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2BB242C-E142-0A43-9F1E-0928D9F8BACE}"/>
              </a:ext>
            </a:extLst>
          </p:cNvPr>
          <p:cNvPicPr>
            <a:picLocks noChangeAspect="1"/>
          </p:cNvPicPr>
          <p:nvPr userDrawn="1"/>
        </p:nvPicPr>
        <p:blipFill rotWithShape="1">
          <a:blip r:embed="rId2"/>
          <a:srcRect l="15935" r="10110"/>
          <a:stretch/>
        </p:blipFill>
        <p:spPr>
          <a:xfrm>
            <a:off x="-1" y="0"/>
            <a:ext cx="12192002" cy="6858000"/>
          </a:xfrm>
          <a:prstGeom prst="rect">
            <a:avLst/>
          </a:prstGeom>
        </p:spPr>
      </p:pic>
      <p:sp>
        <p:nvSpPr>
          <p:cNvPr id="6" name="Text Placeholder 11"/>
          <p:cNvSpPr>
            <a:spLocks noGrp="1"/>
          </p:cNvSpPr>
          <p:nvPr>
            <p:ph type="body" sz="quarter" idx="10" hasCustomPrompt="1"/>
          </p:nvPr>
        </p:nvSpPr>
        <p:spPr>
          <a:xfrm>
            <a:off x="457200" y="4958630"/>
            <a:ext cx="4910667" cy="830498"/>
          </a:xfrm>
          <a:prstGeom prst="rect">
            <a:avLst/>
          </a:prstGeom>
        </p:spPr>
        <p:txBody>
          <a:bodyPr>
            <a:normAutofit/>
          </a:bodyPr>
          <a:lstStyle>
            <a:lvl1pPr marL="0" indent="0" algn="l">
              <a:buNone/>
              <a:defRPr sz="2167" baseline="0"/>
            </a:lvl1pPr>
          </a:lstStyle>
          <a:p>
            <a:pPr lvl="0"/>
            <a:r>
              <a:rPr lang="en-US" dirty="0"/>
              <a:t>Click to edit Presenter, Team</a:t>
            </a:r>
          </a:p>
          <a:p>
            <a:pPr lvl="0"/>
            <a:r>
              <a:rPr lang="en-US" dirty="0"/>
              <a:t>Date, location</a:t>
            </a:r>
          </a:p>
        </p:txBody>
      </p:sp>
      <p:sp>
        <p:nvSpPr>
          <p:cNvPr id="10" name="Text Placeholder 8"/>
          <p:cNvSpPr>
            <a:spLocks noGrp="1"/>
          </p:cNvSpPr>
          <p:nvPr>
            <p:ph type="body" sz="quarter" idx="12" hasCustomPrompt="1"/>
          </p:nvPr>
        </p:nvSpPr>
        <p:spPr>
          <a:xfrm>
            <a:off x="457200" y="2544305"/>
            <a:ext cx="9766651" cy="992716"/>
          </a:xfrm>
          <a:prstGeom prst="rect">
            <a:avLst/>
          </a:prstGeom>
        </p:spPr>
        <p:txBody>
          <a:bodyPr>
            <a:noAutofit/>
          </a:bodyPr>
          <a:lstStyle>
            <a:lvl1pPr marL="0" indent="0" algn="l">
              <a:buNone/>
              <a:defRPr sz="5333" b="1" baseline="0"/>
            </a:lvl1pPr>
          </a:lstStyle>
          <a:p>
            <a:pPr lvl="0"/>
            <a:r>
              <a:rPr lang="en-US" dirty="0"/>
              <a:t>Click to edit Master title style</a:t>
            </a:r>
          </a:p>
        </p:txBody>
      </p:sp>
      <p:sp>
        <p:nvSpPr>
          <p:cNvPr id="12" name="Text Placeholder 11"/>
          <p:cNvSpPr>
            <a:spLocks noGrp="1"/>
          </p:cNvSpPr>
          <p:nvPr>
            <p:ph type="body" sz="quarter" idx="13" hasCustomPrompt="1"/>
          </p:nvPr>
        </p:nvSpPr>
        <p:spPr>
          <a:xfrm>
            <a:off x="457200" y="3544768"/>
            <a:ext cx="8055443" cy="1026036"/>
          </a:xfrm>
          <a:prstGeom prst="rect">
            <a:avLst/>
          </a:prstGeom>
        </p:spPr>
        <p:txBody>
          <a:bodyPr/>
          <a:lstStyle>
            <a:lvl1pPr marL="0" indent="0" algn="l">
              <a:buNone/>
              <a:defRPr sz="2417"/>
            </a:lvl1pPr>
          </a:lstStyle>
          <a:p>
            <a:pPr lvl="0"/>
            <a:r>
              <a:rPr lang="en-US" dirty="0"/>
              <a:t>Click to edit Master text styles</a:t>
            </a:r>
          </a:p>
          <a:p>
            <a:pPr lvl="0"/>
            <a:r>
              <a:rPr lang="en-US" dirty="0"/>
              <a:t>Social handle</a:t>
            </a:r>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609600"/>
            <a:ext cx="1131083" cy="676216"/>
          </a:xfrm>
          <a:prstGeom prst="rect">
            <a:avLst/>
          </a:prstGeom>
        </p:spPr>
      </p:pic>
      <p:sp>
        <p:nvSpPr>
          <p:cNvPr id="8" name="TextBox 7">
            <a:extLst>
              <a:ext uri="{FF2B5EF4-FFF2-40B4-BE49-F238E27FC236}">
                <a16:creationId xmlns:a16="http://schemas.microsoft.com/office/drawing/2014/main" id="{F9D47D4A-FB0D-BE48-ADF8-B8DECA8916C1}"/>
              </a:ext>
            </a:extLst>
          </p:cNvPr>
          <p:cNvSpPr txBox="1"/>
          <p:nvPr userDrawn="1"/>
        </p:nvSpPr>
        <p:spPr>
          <a:xfrm>
            <a:off x="449053" y="6403251"/>
            <a:ext cx="5929575" cy="143565"/>
          </a:xfrm>
          <a:prstGeom prst="rect">
            <a:avLst/>
          </a:prstGeom>
          <a:noFill/>
        </p:spPr>
        <p:txBody>
          <a:bodyPr wrap="square" lIns="0" tIns="0" rIns="0" bIns="0" rtlCol="0">
            <a:spAutoFit/>
          </a:bodyPr>
          <a:lstStyle/>
          <a:p>
            <a:pPr marL="0" marR="0" indent="0" algn="l" defTabSz="609576" rtl="0" eaLnBrk="1" fontAlgn="auto" latinLnBrk="0" hangingPunct="1">
              <a:lnSpc>
                <a:spcPct val="100000"/>
              </a:lnSpc>
              <a:spcBef>
                <a:spcPts val="0"/>
              </a:spcBef>
              <a:spcAft>
                <a:spcPts val="0"/>
              </a:spcAft>
              <a:buClrTx/>
              <a:buSzTx/>
              <a:buFontTx/>
              <a:buNone/>
              <a:tabLst/>
              <a:defRPr/>
            </a:pPr>
            <a:r>
              <a:rPr lang="en-US" sz="933" b="0" i="0"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 2021, Amazon Web Services, Inc. or its Affiliates. </a:t>
            </a:r>
          </a:p>
        </p:txBody>
      </p:sp>
    </p:spTree>
    <p:extLst>
      <p:ext uri="{BB962C8B-B14F-4D97-AF65-F5344CB8AC3E}">
        <p14:creationId xmlns:p14="http://schemas.microsoft.com/office/powerpoint/2010/main" val="171409433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able_of_Contents">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720CA0-5CE7-1A4B-ACE6-C7A15B82CC8C}"/>
              </a:ext>
            </a:extLst>
          </p:cNvPr>
          <p:cNvSpPr>
            <a:spLocks noGrp="1"/>
          </p:cNvSpPr>
          <p:nvPr>
            <p:ph type="title"/>
          </p:nvPr>
        </p:nvSpPr>
        <p:spPr>
          <a:xfrm>
            <a:off x="457200" y="153248"/>
            <a:ext cx="11258550" cy="827827"/>
          </a:xfrm>
        </p:spPr>
        <p:txBody>
          <a:bodyPr/>
          <a:lstStyle/>
          <a:p>
            <a:r>
              <a:rPr lang="en-US" dirty="0"/>
              <a:t>Click to edit Master title style</a:t>
            </a:r>
          </a:p>
        </p:txBody>
      </p:sp>
      <p:sp>
        <p:nvSpPr>
          <p:cNvPr id="5" name="Text Placeholder 4">
            <a:extLst>
              <a:ext uri="{FF2B5EF4-FFF2-40B4-BE49-F238E27FC236}">
                <a16:creationId xmlns:a16="http://schemas.microsoft.com/office/drawing/2014/main" id="{F7710D4E-8635-D746-9FE7-1EE20F49E45F}"/>
              </a:ext>
            </a:extLst>
          </p:cNvPr>
          <p:cNvSpPr>
            <a:spLocks noGrp="1"/>
          </p:cNvSpPr>
          <p:nvPr>
            <p:ph type="body" sz="quarter" idx="10"/>
          </p:nvPr>
        </p:nvSpPr>
        <p:spPr>
          <a:xfrm>
            <a:off x="457200" y="1371600"/>
            <a:ext cx="11258550" cy="3905251"/>
          </a:xfrm>
          <a:prstGeom prst="rect">
            <a:avLst/>
          </a:prstGeom>
        </p:spPr>
        <p:txBody>
          <a:bodyPr/>
          <a:lstStyle>
            <a:lvl5pPr>
              <a:defRPr sz="1583"/>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84355214"/>
      </p:ext>
    </p:extLst>
  </p:cSld>
  <p:clrMapOvr>
    <a:overrideClrMapping bg1="dk1" tx1="lt1" bg2="dk2" tx2="lt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ivider_Slide_and_Subtitle">
    <p:bg>
      <p:bgRef idx="1001">
        <a:schemeClr val="bg2"/>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B4A737D-052C-C84E-A767-DC5456E4AA50}"/>
              </a:ext>
            </a:extLst>
          </p:cNvPr>
          <p:cNvPicPr>
            <a:picLocks noChangeAspect="1"/>
          </p:cNvPicPr>
          <p:nvPr userDrawn="1"/>
        </p:nvPicPr>
        <p:blipFill rotWithShape="1">
          <a:blip r:embed="rId2"/>
          <a:srcRect l="3434"/>
          <a:stretch/>
        </p:blipFill>
        <p:spPr>
          <a:xfrm>
            <a:off x="0" y="0"/>
            <a:ext cx="12192000" cy="6858000"/>
          </a:xfrm>
          <a:prstGeom prst="rect">
            <a:avLst/>
          </a:prstGeom>
          <a:ln>
            <a:solidFill>
              <a:schemeClr val="accent4"/>
            </a:solidFill>
          </a:ln>
        </p:spPr>
      </p:pic>
      <p:sp>
        <p:nvSpPr>
          <p:cNvPr id="2" name="Title 1"/>
          <p:cNvSpPr>
            <a:spLocks noGrp="1"/>
          </p:cNvSpPr>
          <p:nvPr>
            <p:ph type="title"/>
          </p:nvPr>
        </p:nvSpPr>
        <p:spPr>
          <a:xfrm>
            <a:off x="457200" y="2590800"/>
            <a:ext cx="10363200" cy="1240140"/>
          </a:xfrm>
        </p:spPr>
        <p:txBody>
          <a:bodyPr anchor="ctr">
            <a:noAutofit/>
          </a:bodyPr>
          <a:lstStyle>
            <a:lvl1pPr algn="l">
              <a:defRPr sz="5333" b="1" cap="none">
                <a:solidFill>
                  <a:schemeClr val="tx1"/>
                </a:solidFill>
              </a:defRPr>
            </a:lvl1pPr>
          </a:lstStyle>
          <a:p>
            <a:r>
              <a:rPr lang="en-US" dirty="0"/>
              <a:t>Click to edit Master title style</a:t>
            </a:r>
          </a:p>
        </p:txBody>
      </p:sp>
      <p:pic>
        <p:nvPicPr>
          <p:cNvPr id="5" name="Picture 4">
            <a:extLst>
              <a:ext uri="{FF2B5EF4-FFF2-40B4-BE49-F238E27FC236}">
                <a16:creationId xmlns:a16="http://schemas.microsoft.com/office/drawing/2014/main" id="{A82B5894-DCBD-3A4E-BD40-DCA1D16A4B4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24600" y="6275882"/>
            <a:ext cx="591151" cy="353418"/>
          </a:xfrm>
          <a:prstGeom prst="rect">
            <a:avLst/>
          </a:prstGeom>
        </p:spPr>
      </p:pic>
      <p:sp>
        <p:nvSpPr>
          <p:cNvPr id="7" name="Text Placeholder 6">
            <a:extLst>
              <a:ext uri="{FF2B5EF4-FFF2-40B4-BE49-F238E27FC236}">
                <a16:creationId xmlns:a16="http://schemas.microsoft.com/office/drawing/2014/main" id="{A9C2E74A-1C76-BA45-B688-EBC1722762EA}"/>
              </a:ext>
            </a:extLst>
          </p:cNvPr>
          <p:cNvSpPr>
            <a:spLocks noGrp="1"/>
          </p:cNvSpPr>
          <p:nvPr>
            <p:ph type="body" sz="quarter" idx="10"/>
          </p:nvPr>
        </p:nvSpPr>
        <p:spPr>
          <a:xfrm>
            <a:off x="457200" y="3960284"/>
            <a:ext cx="6849533" cy="652565"/>
          </a:xfrm>
          <a:prstGeom prst="rect">
            <a:avLst/>
          </a:prstGeom>
        </p:spPr>
        <p:txBody>
          <a:bodyPr/>
          <a:lstStyle>
            <a:lvl1pPr>
              <a:defRPr sz="2417"/>
            </a:lvl1pPr>
            <a:lvl2pPr marL="609576" indent="0">
              <a:buNone/>
              <a:defRPr/>
            </a:lvl2pPr>
          </a:lstStyle>
          <a:p>
            <a:pPr lvl="0"/>
            <a:r>
              <a:rPr lang="en-US" dirty="0"/>
              <a:t>Edit Master text styles</a:t>
            </a:r>
          </a:p>
        </p:txBody>
      </p:sp>
    </p:spTree>
    <p:extLst>
      <p:ext uri="{BB962C8B-B14F-4D97-AF65-F5344CB8AC3E}">
        <p14:creationId xmlns:p14="http://schemas.microsoft.com/office/powerpoint/2010/main" val="4060385540"/>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ivider_Slide">
    <p:bg>
      <p:bgRef idx="1001">
        <a:schemeClr val="bg2"/>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B4A737D-052C-C84E-A767-DC5456E4AA50}"/>
              </a:ext>
            </a:extLst>
          </p:cNvPr>
          <p:cNvPicPr>
            <a:picLocks noChangeAspect="1"/>
          </p:cNvPicPr>
          <p:nvPr userDrawn="1"/>
        </p:nvPicPr>
        <p:blipFill rotWithShape="1">
          <a:blip r:embed="rId2"/>
          <a:srcRect l="3434"/>
          <a:stretch/>
        </p:blipFill>
        <p:spPr>
          <a:xfrm>
            <a:off x="0" y="0"/>
            <a:ext cx="12192000" cy="6858000"/>
          </a:xfrm>
          <a:prstGeom prst="rect">
            <a:avLst/>
          </a:prstGeom>
          <a:ln>
            <a:solidFill>
              <a:schemeClr val="accent4"/>
            </a:solidFill>
          </a:ln>
        </p:spPr>
      </p:pic>
      <p:sp>
        <p:nvSpPr>
          <p:cNvPr id="2" name="Title 1"/>
          <p:cNvSpPr>
            <a:spLocks noGrp="1"/>
          </p:cNvSpPr>
          <p:nvPr>
            <p:ph type="title"/>
          </p:nvPr>
        </p:nvSpPr>
        <p:spPr>
          <a:xfrm>
            <a:off x="457200" y="2590800"/>
            <a:ext cx="10363200" cy="1240140"/>
          </a:xfrm>
        </p:spPr>
        <p:txBody>
          <a:bodyPr anchor="ctr">
            <a:noAutofit/>
          </a:bodyPr>
          <a:lstStyle>
            <a:lvl1pPr algn="l">
              <a:defRPr sz="5333" b="1" cap="none">
                <a:solidFill>
                  <a:schemeClr val="tx1"/>
                </a:solidFill>
              </a:defRPr>
            </a:lvl1pPr>
          </a:lstStyle>
          <a:p>
            <a:r>
              <a:rPr lang="en-US" dirty="0"/>
              <a:t>Click to edit Master title style</a:t>
            </a:r>
          </a:p>
        </p:txBody>
      </p:sp>
      <p:pic>
        <p:nvPicPr>
          <p:cNvPr id="6" name="Picture 5">
            <a:extLst>
              <a:ext uri="{FF2B5EF4-FFF2-40B4-BE49-F238E27FC236}">
                <a16:creationId xmlns:a16="http://schemas.microsoft.com/office/drawing/2014/main" id="{8A2B94E5-EC77-5143-891C-94FF7C49B89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24600" y="6275882"/>
            <a:ext cx="591151" cy="353418"/>
          </a:xfrm>
          <a:prstGeom prst="rect">
            <a:avLst/>
          </a:prstGeom>
        </p:spPr>
      </p:pic>
    </p:spTree>
    <p:extLst>
      <p:ext uri="{BB962C8B-B14F-4D97-AF65-F5344CB8AC3E}">
        <p14:creationId xmlns:p14="http://schemas.microsoft.com/office/powerpoint/2010/main" val="1555975107"/>
      </p:ext>
    </p:extLst>
  </p:cSld>
  <p:clrMapOvr>
    <a:overrideClrMapping bg1="dk1" tx1="lt1" bg2="dk2" tx2="lt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Divider_Slide_SquidInk">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1DB510E-163A-A649-85E1-F07635A2E3BD}"/>
              </a:ext>
            </a:extLst>
          </p:cNvPr>
          <p:cNvPicPr>
            <a:picLocks noChangeAspect="1"/>
          </p:cNvPicPr>
          <p:nvPr userDrawn="1"/>
        </p:nvPicPr>
        <p:blipFill rotWithShape="1">
          <a:blip r:embed="rId2"/>
          <a:srcRect l="17935" r="18573"/>
          <a:stretch/>
        </p:blipFill>
        <p:spPr>
          <a:xfrm>
            <a:off x="2" y="0"/>
            <a:ext cx="12192000" cy="6858000"/>
          </a:xfrm>
          <a:prstGeom prst="rect">
            <a:avLst/>
          </a:prstGeom>
        </p:spPr>
      </p:pic>
      <p:sp>
        <p:nvSpPr>
          <p:cNvPr id="2" name="Title 1"/>
          <p:cNvSpPr>
            <a:spLocks noGrp="1"/>
          </p:cNvSpPr>
          <p:nvPr>
            <p:ph type="title"/>
          </p:nvPr>
        </p:nvSpPr>
        <p:spPr>
          <a:xfrm>
            <a:off x="457200" y="2590800"/>
            <a:ext cx="10363200" cy="1240140"/>
          </a:xfrm>
        </p:spPr>
        <p:txBody>
          <a:bodyPr anchor="ctr">
            <a:noAutofit/>
          </a:bodyPr>
          <a:lstStyle>
            <a:lvl1pPr algn="l">
              <a:defRPr sz="5333" b="1" cap="none">
                <a:solidFill>
                  <a:schemeClr val="tx1"/>
                </a:solidFill>
              </a:defRPr>
            </a:lvl1pPr>
          </a:lstStyle>
          <a:p>
            <a:r>
              <a:rPr lang="en-US" dirty="0"/>
              <a:t>Click to edit Master title style</a:t>
            </a:r>
          </a:p>
        </p:txBody>
      </p:sp>
      <p:pic>
        <p:nvPicPr>
          <p:cNvPr id="5" name="Picture 4">
            <a:extLst>
              <a:ext uri="{FF2B5EF4-FFF2-40B4-BE49-F238E27FC236}">
                <a16:creationId xmlns:a16="http://schemas.microsoft.com/office/drawing/2014/main" id="{A82B5894-DCBD-3A4E-BD40-DCA1D16A4B4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24600" y="6275882"/>
            <a:ext cx="591151" cy="353418"/>
          </a:xfrm>
          <a:prstGeom prst="rect">
            <a:avLst/>
          </a:prstGeom>
        </p:spPr>
      </p:pic>
      <p:sp>
        <p:nvSpPr>
          <p:cNvPr id="9" name="TextBox 8">
            <a:extLst>
              <a:ext uri="{FF2B5EF4-FFF2-40B4-BE49-F238E27FC236}">
                <a16:creationId xmlns:a16="http://schemas.microsoft.com/office/drawing/2014/main" id="{A7A5C8A9-88F8-344F-882F-87878685B257}"/>
              </a:ext>
            </a:extLst>
          </p:cNvPr>
          <p:cNvSpPr txBox="1"/>
          <p:nvPr userDrawn="1"/>
        </p:nvSpPr>
        <p:spPr>
          <a:xfrm>
            <a:off x="449053" y="6403251"/>
            <a:ext cx="5929575" cy="143565"/>
          </a:xfrm>
          <a:prstGeom prst="rect">
            <a:avLst/>
          </a:prstGeom>
          <a:noFill/>
        </p:spPr>
        <p:txBody>
          <a:bodyPr wrap="square" lIns="0" tIns="0" rIns="0" bIns="0" rtlCol="0">
            <a:spAutoFit/>
          </a:bodyPr>
          <a:lstStyle/>
          <a:p>
            <a:pPr marL="0" marR="0" indent="0" algn="l" defTabSz="609576" rtl="0" eaLnBrk="1" fontAlgn="auto" latinLnBrk="0" hangingPunct="1">
              <a:lnSpc>
                <a:spcPct val="100000"/>
              </a:lnSpc>
              <a:spcBef>
                <a:spcPts val="0"/>
              </a:spcBef>
              <a:spcAft>
                <a:spcPts val="0"/>
              </a:spcAft>
              <a:buClrTx/>
              <a:buSzTx/>
              <a:buFontTx/>
              <a:buNone/>
              <a:tabLst/>
              <a:defRPr/>
            </a:pPr>
            <a:r>
              <a:rPr lang="en-US" sz="933" b="0" i="0"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 2021, Amazon Web Services, Inc. or its Affiliates. </a:t>
            </a:r>
          </a:p>
        </p:txBody>
      </p:sp>
    </p:spTree>
    <p:extLst>
      <p:ext uri="{BB962C8B-B14F-4D97-AF65-F5344CB8AC3E}">
        <p14:creationId xmlns:p14="http://schemas.microsoft.com/office/powerpoint/2010/main" val="553040591"/>
      </p:ext>
    </p:extLst>
  </p:cSld>
  <p:clrMapOvr>
    <a:overrideClrMapping bg1="dk1" tx1="lt1" bg2="dk2" tx2="lt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Divider_Slide_Orange">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A96C4F3-CA83-2A40-9F3D-E162458BB038}"/>
              </a:ext>
            </a:extLst>
          </p:cNvPr>
          <p:cNvPicPr>
            <a:picLocks noChangeAspect="1"/>
          </p:cNvPicPr>
          <p:nvPr userDrawn="1"/>
        </p:nvPicPr>
        <p:blipFill rotWithShape="1">
          <a:blip r:embed="rId2"/>
          <a:srcRect l="16348" r="20161"/>
          <a:stretch/>
        </p:blipFill>
        <p:spPr>
          <a:xfrm>
            <a:off x="2" y="0"/>
            <a:ext cx="12192000" cy="6858000"/>
          </a:xfrm>
          <a:prstGeom prst="rect">
            <a:avLst/>
          </a:prstGeom>
        </p:spPr>
      </p:pic>
      <p:sp>
        <p:nvSpPr>
          <p:cNvPr id="2" name="Title 1"/>
          <p:cNvSpPr>
            <a:spLocks noGrp="1"/>
          </p:cNvSpPr>
          <p:nvPr>
            <p:ph type="title"/>
          </p:nvPr>
        </p:nvSpPr>
        <p:spPr>
          <a:xfrm>
            <a:off x="457200" y="2590800"/>
            <a:ext cx="10363200" cy="1240140"/>
          </a:xfrm>
        </p:spPr>
        <p:txBody>
          <a:bodyPr anchor="ctr">
            <a:noAutofit/>
          </a:bodyPr>
          <a:lstStyle>
            <a:lvl1pPr algn="l">
              <a:defRPr sz="5333" b="1" cap="none">
                <a:solidFill>
                  <a:schemeClr val="tx1"/>
                </a:solidFill>
              </a:defRPr>
            </a:lvl1pPr>
          </a:lstStyle>
          <a:p>
            <a:r>
              <a:rPr lang="en-US" dirty="0"/>
              <a:t>Click to edit Master title style</a:t>
            </a:r>
          </a:p>
        </p:txBody>
      </p:sp>
      <p:pic>
        <p:nvPicPr>
          <p:cNvPr id="5" name="Picture 4">
            <a:extLst>
              <a:ext uri="{FF2B5EF4-FFF2-40B4-BE49-F238E27FC236}">
                <a16:creationId xmlns:a16="http://schemas.microsoft.com/office/drawing/2014/main" id="{A82B5894-DCBD-3A4E-BD40-DCA1D16A4B4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24600" y="6275882"/>
            <a:ext cx="591151" cy="353418"/>
          </a:xfrm>
          <a:prstGeom prst="rect">
            <a:avLst/>
          </a:prstGeom>
        </p:spPr>
      </p:pic>
      <p:sp>
        <p:nvSpPr>
          <p:cNvPr id="8" name="TextBox 7">
            <a:extLst>
              <a:ext uri="{FF2B5EF4-FFF2-40B4-BE49-F238E27FC236}">
                <a16:creationId xmlns:a16="http://schemas.microsoft.com/office/drawing/2014/main" id="{73141658-2646-1048-A1DE-3FB40A06912B}"/>
              </a:ext>
            </a:extLst>
          </p:cNvPr>
          <p:cNvSpPr txBox="1"/>
          <p:nvPr userDrawn="1"/>
        </p:nvSpPr>
        <p:spPr>
          <a:xfrm>
            <a:off x="449053" y="6403251"/>
            <a:ext cx="5929575" cy="143565"/>
          </a:xfrm>
          <a:prstGeom prst="rect">
            <a:avLst/>
          </a:prstGeom>
          <a:noFill/>
        </p:spPr>
        <p:txBody>
          <a:bodyPr wrap="square" lIns="0" tIns="0" rIns="0" bIns="0" rtlCol="0">
            <a:spAutoFit/>
          </a:bodyPr>
          <a:lstStyle/>
          <a:p>
            <a:pPr marL="0" marR="0" indent="0" algn="l" defTabSz="609576" rtl="0" eaLnBrk="1" fontAlgn="auto" latinLnBrk="0" hangingPunct="1">
              <a:lnSpc>
                <a:spcPct val="100000"/>
              </a:lnSpc>
              <a:spcBef>
                <a:spcPts val="0"/>
              </a:spcBef>
              <a:spcAft>
                <a:spcPts val="0"/>
              </a:spcAft>
              <a:buClrTx/>
              <a:buSzTx/>
              <a:buFontTx/>
              <a:buNone/>
              <a:tabLst/>
              <a:defRPr/>
            </a:pPr>
            <a:r>
              <a:rPr lang="en-US" sz="933" b="0" i="0"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 2021, Amazon Web Services, Inc. or its Affiliates. </a:t>
            </a:r>
          </a:p>
        </p:txBody>
      </p:sp>
    </p:spTree>
    <p:extLst>
      <p:ext uri="{BB962C8B-B14F-4D97-AF65-F5344CB8AC3E}">
        <p14:creationId xmlns:p14="http://schemas.microsoft.com/office/powerpoint/2010/main" val="846174400"/>
      </p:ext>
    </p:extLst>
  </p:cSld>
  <p:clrMapOvr>
    <a:overrideClrMapping bg1="dk1" tx1="lt1" bg2="dk2" tx2="lt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Divider_Slide_Green">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ADE0CB9-C246-C948-A3A8-F1FE53173FBC}"/>
              </a:ext>
            </a:extLst>
          </p:cNvPr>
          <p:cNvPicPr>
            <a:picLocks noChangeAspect="1"/>
          </p:cNvPicPr>
          <p:nvPr userDrawn="1"/>
        </p:nvPicPr>
        <p:blipFill rotWithShape="1">
          <a:blip r:embed="rId2"/>
          <a:srcRect l="36508"/>
          <a:stretch/>
        </p:blipFill>
        <p:spPr>
          <a:xfrm>
            <a:off x="0" y="0"/>
            <a:ext cx="12192000" cy="6858000"/>
          </a:xfrm>
          <a:prstGeom prst="rect">
            <a:avLst/>
          </a:prstGeom>
        </p:spPr>
      </p:pic>
      <p:sp>
        <p:nvSpPr>
          <p:cNvPr id="2" name="Title 1"/>
          <p:cNvSpPr>
            <a:spLocks noGrp="1"/>
          </p:cNvSpPr>
          <p:nvPr>
            <p:ph type="title"/>
          </p:nvPr>
        </p:nvSpPr>
        <p:spPr>
          <a:xfrm>
            <a:off x="457200" y="2590800"/>
            <a:ext cx="10363200" cy="1240140"/>
          </a:xfrm>
        </p:spPr>
        <p:txBody>
          <a:bodyPr anchor="ctr">
            <a:noAutofit/>
          </a:bodyPr>
          <a:lstStyle>
            <a:lvl1pPr algn="l">
              <a:defRPr sz="5333" b="1" cap="none">
                <a:solidFill>
                  <a:schemeClr val="tx1"/>
                </a:solidFill>
              </a:defRPr>
            </a:lvl1pPr>
          </a:lstStyle>
          <a:p>
            <a:r>
              <a:rPr lang="en-US" dirty="0"/>
              <a:t>Click to edit Master title style</a:t>
            </a:r>
          </a:p>
        </p:txBody>
      </p:sp>
      <p:pic>
        <p:nvPicPr>
          <p:cNvPr id="5" name="Picture 4">
            <a:extLst>
              <a:ext uri="{FF2B5EF4-FFF2-40B4-BE49-F238E27FC236}">
                <a16:creationId xmlns:a16="http://schemas.microsoft.com/office/drawing/2014/main" id="{A82B5894-DCBD-3A4E-BD40-DCA1D16A4B4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24600" y="6275882"/>
            <a:ext cx="591151" cy="353418"/>
          </a:xfrm>
          <a:prstGeom prst="rect">
            <a:avLst/>
          </a:prstGeom>
        </p:spPr>
      </p:pic>
      <p:sp>
        <p:nvSpPr>
          <p:cNvPr id="8" name="TextBox 7">
            <a:extLst>
              <a:ext uri="{FF2B5EF4-FFF2-40B4-BE49-F238E27FC236}">
                <a16:creationId xmlns:a16="http://schemas.microsoft.com/office/drawing/2014/main" id="{6FEF9E69-433E-DC4C-824E-7F476DC4478C}"/>
              </a:ext>
            </a:extLst>
          </p:cNvPr>
          <p:cNvSpPr txBox="1"/>
          <p:nvPr userDrawn="1"/>
        </p:nvSpPr>
        <p:spPr>
          <a:xfrm>
            <a:off x="449053" y="6403251"/>
            <a:ext cx="5929575" cy="143565"/>
          </a:xfrm>
          <a:prstGeom prst="rect">
            <a:avLst/>
          </a:prstGeom>
          <a:noFill/>
        </p:spPr>
        <p:txBody>
          <a:bodyPr wrap="square" lIns="0" tIns="0" rIns="0" bIns="0" rtlCol="0">
            <a:spAutoFit/>
          </a:bodyPr>
          <a:lstStyle/>
          <a:p>
            <a:pPr marL="0" marR="0" indent="0" algn="l" defTabSz="609576" rtl="0" eaLnBrk="1" fontAlgn="auto" latinLnBrk="0" hangingPunct="1">
              <a:lnSpc>
                <a:spcPct val="100000"/>
              </a:lnSpc>
              <a:spcBef>
                <a:spcPts val="0"/>
              </a:spcBef>
              <a:spcAft>
                <a:spcPts val="0"/>
              </a:spcAft>
              <a:buClrTx/>
              <a:buSzTx/>
              <a:buFontTx/>
              <a:buNone/>
              <a:tabLst/>
              <a:defRPr/>
            </a:pPr>
            <a:r>
              <a:rPr lang="en-US" sz="933" b="0" i="0"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 2021, Amazon Web Services, Inc. or its Affiliates. </a:t>
            </a:r>
          </a:p>
        </p:txBody>
      </p:sp>
    </p:spTree>
    <p:extLst>
      <p:ext uri="{BB962C8B-B14F-4D97-AF65-F5344CB8AC3E}">
        <p14:creationId xmlns:p14="http://schemas.microsoft.com/office/powerpoint/2010/main" val="1783015397"/>
      </p:ext>
    </p:extLst>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3E8A98-0706-4445-AFB4-D35BFD805BAA}"/>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D262F1FC-A86C-344E-8FEB-B41B463414F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6F8F1826-FF2F-9E4E-B7F3-6D5C32EC61BB}"/>
              </a:ext>
            </a:extLst>
          </p:cNvPr>
          <p:cNvSpPr>
            <a:spLocks noGrp="1"/>
          </p:cNvSpPr>
          <p:nvPr>
            <p:ph type="dt" sz="half" idx="10"/>
          </p:nvPr>
        </p:nvSpPr>
        <p:spPr/>
        <p:txBody>
          <a:bodyPr/>
          <a:lstStyle/>
          <a:p>
            <a:fld id="{AE87A734-B804-6947-8D63-F3641E5F5D25}" type="datetimeFigureOut">
              <a:rPr lang="en-AU" smtClean="0"/>
              <a:t>6/8/21</a:t>
            </a:fld>
            <a:endParaRPr lang="en-AU"/>
          </a:p>
        </p:txBody>
      </p:sp>
      <p:sp>
        <p:nvSpPr>
          <p:cNvPr id="5" name="Footer Placeholder 4">
            <a:extLst>
              <a:ext uri="{FF2B5EF4-FFF2-40B4-BE49-F238E27FC236}">
                <a16:creationId xmlns:a16="http://schemas.microsoft.com/office/drawing/2014/main" id="{E19D4E5E-1289-3D4E-9B4C-A4709990E527}"/>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8DFE9078-303E-5F48-85DA-E410FA576727}"/>
              </a:ext>
            </a:extLst>
          </p:cNvPr>
          <p:cNvSpPr>
            <a:spLocks noGrp="1"/>
          </p:cNvSpPr>
          <p:nvPr>
            <p:ph type="sldNum" sz="quarter" idx="12"/>
          </p:nvPr>
        </p:nvSpPr>
        <p:spPr/>
        <p:txBody>
          <a:bodyPr/>
          <a:lstStyle/>
          <a:p>
            <a:fld id="{94B1A1D4-1A4F-FD43-8DE4-C1A3B067A955}" type="slidenum">
              <a:rPr lang="en-AU" smtClean="0"/>
              <a:t>‹#›</a:t>
            </a:fld>
            <a:endParaRPr lang="en-AU"/>
          </a:p>
        </p:txBody>
      </p:sp>
    </p:spTree>
    <p:extLst>
      <p:ext uri="{BB962C8B-B14F-4D97-AF65-F5344CB8AC3E}">
        <p14:creationId xmlns:p14="http://schemas.microsoft.com/office/powerpoint/2010/main" val="144834429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One_Bulleted_Lis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153248"/>
            <a:ext cx="11259550" cy="727655"/>
          </a:xfrm>
        </p:spPr>
        <p:txBody>
          <a:bodyPr/>
          <a:lstStyle>
            <a:lvl1pPr>
              <a:defRPr b="0" i="0">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Click to edit Master title style</a:t>
            </a:r>
          </a:p>
        </p:txBody>
      </p:sp>
      <p:sp>
        <p:nvSpPr>
          <p:cNvPr id="3" name="Content Placeholder 2"/>
          <p:cNvSpPr>
            <a:spLocks noGrp="1"/>
          </p:cNvSpPr>
          <p:nvPr>
            <p:ph sz="half" idx="1"/>
          </p:nvPr>
        </p:nvSpPr>
        <p:spPr>
          <a:xfrm>
            <a:off x="457200" y="1371600"/>
            <a:ext cx="11258550" cy="4525963"/>
          </a:xfrm>
          <a:prstGeom prst="rect">
            <a:avLst/>
          </a:prstGeom>
        </p:spPr>
        <p:txBody>
          <a:bodyPr>
            <a:normAutofit/>
          </a:bodyPr>
          <a:lstStyle>
            <a:lvl1pPr>
              <a:defRPr sz="2667"/>
            </a:lvl1pPr>
            <a:lvl2pPr>
              <a:defRPr sz="2417"/>
            </a:lvl2pPr>
            <a:lvl3pPr>
              <a:defRPr sz="2167"/>
            </a:lvl3pPr>
            <a:lvl4pPr marL="1828727" indent="0">
              <a:buNone/>
              <a:defRPr sz="2167"/>
            </a:lvl4pPr>
            <a:lvl5pPr>
              <a:defRPr sz="2133"/>
            </a:lvl5pPr>
            <a:lvl6pPr>
              <a:defRPr sz="2400"/>
            </a:lvl6pPr>
            <a:lvl7pPr>
              <a:defRPr sz="2400"/>
            </a:lvl7pPr>
            <a:lvl8pPr>
              <a:defRPr sz="2400"/>
            </a:lvl8pPr>
            <a:lvl9pPr>
              <a:defRPr sz="2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467811055"/>
      </p:ext>
    </p:extLst>
  </p:cSld>
  <p:clrMapOvr>
    <a:overrideClrMapping bg1="dk1" tx1="lt1" bg2="dk2" tx2="lt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_Bulleted_Sections">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153248"/>
            <a:ext cx="11258550" cy="727655"/>
          </a:xfrm>
        </p:spPr>
        <p:txBody>
          <a:bodyPr>
            <a:normAutofit/>
          </a:bodyPr>
          <a:lstStyle>
            <a:lvl1pPr>
              <a:defRPr sz="3167" b="0" i="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Click to edit Master title style</a:t>
            </a:r>
          </a:p>
        </p:txBody>
      </p:sp>
      <p:sp>
        <p:nvSpPr>
          <p:cNvPr id="5" name="Text Placeholder 4">
            <a:extLst>
              <a:ext uri="{FF2B5EF4-FFF2-40B4-BE49-F238E27FC236}">
                <a16:creationId xmlns:a16="http://schemas.microsoft.com/office/drawing/2014/main" id="{FE6C5D45-2516-944B-852E-9416AD28710B}"/>
              </a:ext>
            </a:extLst>
          </p:cNvPr>
          <p:cNvSpPr>
            <a:spLocks noGrp="1"/>
          </p:cNvSpPr>
          <p:nvPr>
            <p:ph type="body" sz="quarter" idx="10"/>
          </p:nvPr>
        </p:nvSpPr>
        <p:spPr>
          <a:xfrm>
            <a:off x="457199" y="1371600"/>
            <a:ext cx="5334000" cy="4241347"/>
          </a:xfrm>
          <a:prstGeom prst="rect">
            <a:avLst/>
          </a:prstGeom>
        </p:spPr>
        <p:txBody>
          <a:bodyPr/>
          <a:lstStyle>
            <a:lvl5pPr>
              <a:defRPr sz="1583"/>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4">
            <a:extLst>
              <a:ext uri="{FF2B5EF4-FFF2-40B4-BE49-F238E27FC236}">
                <a16:creationId xmlns:a16="http://schemas.microsoft.com/office/drawing/2014/main" id="{0680DD99-A52C-8C44-9396-106AF36BB473}"/>
              </a:ext>
            </a:extLst>
          </p:cNvPr>
          <p:cNvSpPr>
            <a:spLocks noGrp="1"/>
          </p:cNvSpPr>
          <p:nvPr>
            <p:ph type="body" sz="quarter" idx="11"/>
          </p:nvPr>
        </p:nvSpPr>
        <p:spPr>
          <a:xfrm>
            <a:off x="6381750" y="1371600"/>
            <a:ext cx="5334000" cy="4241347"/>
          </a:xfrm>
          <a:prstGeom prst="rect">
            <a:avLst/>
          </a:prstGeom>
        </p:spPr>
        <p:txBody>
          <a:bodyPr/>
          <a:lstStyle>
            <a:lvl5pPr>
              <a:defRPr sz="1583"/>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97269759"/>
      </p:ext>
    </p:extLst>
  </p:cSld>
  <p:clrMapOvr>
    <a:overrideClrMapping bg1="dk1" tx1="lt1" bg2="dk2" tx2="lt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ntent_and_Imag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153248"/>
            <a:ext cx="11258550" cy="727655"/>
          </a:xfrm>
        </p:spPr>
        <p:txBody>
          <a:bodyPr>
            <a:normAutofit/>
          </a:bodyPr>
          <a:lstStyle>
            <a:lvl1pPr>
              <a:defRPr sz="3167" b="0" i="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Click to edit Master title style</a:t>
            </a:r>
          </a:p>
        </p:txBody>
      </p:sp>
      <p:sp>
        <p:nvSpPr>
          <p:cNvPr id="8" name="Picture Placeholder 7">
            <a:extLst>
              <a:ext uri="{FF2B5EF4-FFF2-40B4-BE49-F238E27FC236}">
                <a16:creationId xmlns:a16="http://schemas.microsoft.com/office/drawing/2014/main" id="{758B8829-AB11-E54F-AFFF-11D6AD397DEB}"/>
              </a:ext>
            </a:extLst>
          </p:cNvPr>
          <p:cNvSpPr>
            <a:spLocks noGrp="1"/>
          </p:cNvSpPr>
          <p:nvPr>
            <p:ph type="pic" sz="quarter" idx="11"/>
          </p:nvPr>
        </p:nvSpPr>
        <p:spPr>
          <a:xfrm>
            <a:off x="6381750" y="1371600"/>
            <a:ext cx="5334000" cy="4240288"/>
          </a:xfrm>
          <a:prstGeom prst="rect">
            <a:avLst/>
          </a:prstGeom>
        </p:spPr>
        <p:txBody>
          <a:bodyPr/>
          <a:lstStyle/>
          <a:p>
            <a:endParaRPr lang="en-US" dirty="0"/>
          </a:p>
        </p:txBody>
      </p:sp>
      <p:sp>
        <p:nvSpPr>
          <p:cNvPr id="10" name="Text Placeholder 9">
            <a:extLst>
              <a:ext uri="{FF2B5EF4-FFF2-40B4-BE49-F238E27FC236}">
                <a16:creationId xmlns:a16="http://schemas.microsoft.com/office/drawing/2014/main" id="{3305C376-814F-9B49-99E8-6F17D4026FAD}"/>
              </a:ext>
            </a:extLst>
          </p:cNvPr>
          <p:cNvSpPr>
            <a:spLocks noGrp="1"/>
          </p:cNvSpPr>
          <p:nvPr>
            <p:ph type="body" sz="quarter" idx="12" hasCustomPrompt="1"/>
          </p:nvPr>
        </p:nvSpPr>
        <p:spPr>
          <a:xfrm>
            <a:off x="457199" y="1371600"/>
            <a:ext cx="5334000" cy="4239683"/>
          </a:xfrm>
          <a:prstGeom prst="rect">
            <a:avLst/>
          </a:prstGeom>
        </p:spPr>
        <p:txBody>
          <a:bodyPr/>
          <a:lstStyle>
            <a:lvl1pPr marL="0" marR="0" indent="0" algn="l" defTabSz="609576" rtl="0" eaLnBrk="1" fontAlgn="auto" latinLnBrk="0" hangingPunct="1">
              <a:lnSpc>
                <a:spcPct val="100000"/>
              </a:lnSpc>
              <a:spcBef>
                <a:spcPct val="20000"/>
              </a:spcBef>
              <a:spcAft>
                <a:spcPts val="0"/>
              </a:spcAft>
              <a:buClrTx/>
              <a:buSzTx/>
              <a:buFontTx/>
              <a:buNone/>
              <a:tabLst/>
              <a:defRPr sz="1583" b="1">
                <a:latin typeface="+mn-lt"/>
              </a:defRPr>
            </a:lvl1pPr>
          </a:lstStyle>
          <a:p>
            <a:pPr marL="0" marR="0" lvl="0" indent="0" algn="l" defTabSz="609576" rtl="0" eaLnBrk="1" fontAlgn="auto" latinLnBrk="0" hangingPunct="1">
              <a:lnSpc>
                <a:spcPct val="100000"/>
              </a:lnSpc>
              <a:spcBef>
                <a:spcPct val="20000"/>
              </a:spcBef>
              <a:spcAft>
                <a:spcPts val="0"/>
              </a:spcAft>
              <a:buClrTx/>
              <a:buSzTx/>
              <a:buFontTx/>
              <a:buNone/>
              <a:tabLst/>
              <a:defRPr/>
            </a:pPr>
            <a:r>
              <a:rPr kumimoji="0" lang="en-US" sz="1600" b="1" i="0" u="none" strike="noStrike" kern="1200" cap="none" spc="0" normalizeH="0" baseline="0" noProof="0" dirty="0">
                <a:ln>
                  <a:noFill/>
                </a:ln>
                <a:solidFill>
                  <a:srgbClr val="FFFFFF"/>
                </a:solidFill>
                <a:effectLst/>
                <a:uLnTx/>
                <a:uFillTx/>
                <a:latin typeface="Amazon Ember Regular" charset="0"/>
                <a:ea typeface="+mn-ea"/>
                <a:cs typeface="Amazon Ember Regular" charset="0"/>
              </a:rPr>
              <a:t>Lorem ipsum dolor sit </a:t>
            </a:r>
            <a:r>
              <a:rPr kumimoji="0" lang="en-US" sz="1600" b="1" i="0" u="none" strike="noStrike" kern="1200" cap="none" spc="0" normalizeH="0" baseline="0" noProof="0" dirty="0" err="1">
                <a:ln>
                  <a:noFill/>
                </a:ln>
                <a:solidFill>
                  <a:srgbClr val="FFFFFF"/>
                </a:solidFill>
                <a:effectLst/>
                <a:uLnTx/>
                <a:uFillTx/>
                <a:latin typeface="Amazon Ember Regular" charset="0"/>
                <a:ea typeface="+mn-ea"/>
                <a:cs typeface="Amazon Ember Regular" charset="0"/>
              </a:rPr>
              <a:t>amet</a:t>
            </a:r>
            <a:r>
              <a:rPr kumimoji="0" lang="en-US" sz="1600" b="0" i="0" u="none" strike="noStrike" kern="1200" cap="none" spc="0" normalizeH="0" baseline="0" noProof="0" dirty="0">
                <a:ln>
                  <a:noFill/>
                </a:ln>
                <a:solidFill>
                  <a:srgbClr val="FFFFFF"/>
                </a:solidFill>
                <a:effectLst/>
                <a:uLnTx/>
                <a:uFillTx/>
                <a:latin typeface="Amazon Ember Regular" charset="0"/>
                <a:ea typeface="+mn-ea"/>
                <a:cs typeface="Amazon Ember Regular" charset="0"/>
              </a:rPr>
              <a:t>, </a:t>
            </a:r>
            <a:r>
              <a:rPr kumimoji="0" lang="en-US" sz="16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consectetuer</a:t>
            </a:r>
            <a:r>
              <a:rPr kumimoji="0" lang="en-US" sz="16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6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adipiscing</a:t>
            </a:r>
            <a:r>
              <a:rPr kumimoji="0" lang="en-US" sz="16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6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elit</a:t>
            </a:r>
            <a:r>
              <a:rPr kumimoji="0" lang="en-US" sz="16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6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sed</a:t>
            </a:r>
            <a:r>
              <a:rPr kumimoji="0" lang="en-US" sz="16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6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diam</a:t>
            </a:r>
            <a:r>
              <a:rPr kumimoji="0" lang="en-US" sz="16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6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nonummy</a:t>
            </a:r>
            <a:r>
              <a:rPr kumimoji="0" lang="en-US" sz="16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6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nibh</a:t>
            </a:r>
            <a:r>
              <a:rPr kumimoji="0" lang="en-US" sz="16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6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euismod</a:t>
            </a:r>
            <a:r>
              <a:rPr kumimoji="0" lang="en-US" sz="16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6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tincidunt</a:t>
            </a:r>
            <a:r>
              <a:rPr kumimoji="0" lang="en-US" sz="16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6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ut</a:t>
            </a:r>
            <a:r>
              <a:rPr kumimoji="0" lang="en-US" sz="16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6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laoreet</a:t>
            </a:r>
            <a:r>
              <a:rPr kumimoji="0" lang="en-US" sz="16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dolore magna </a:t>
            </a:r>
            <a:r>
              <a:rPr kumimoji="0" lang="en-US" sz="16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aliquam</a:t>
            </a:r>
            <a:r>
              <a:rPr kumimoji="0" lang="en-US" sz="16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6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erat</a:t>
            </a:r>
            <a:r>
              <a:rPr kumimoji="0" lang="en-US" sz="16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6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volutpat</a:t>
            </a:r>
            <a:r>
              <a:rPr kumimoji="0" lang="en-US" sz="16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p>
          <a:p>
            <a:pPr marL="0" marR="0" lvl="0" indent="0" algn="l" defTabSz="609576" rtl="0" eaLnBrk="1" fontAlgn="auto" latinLnBrk="0" hangingPunct="1">
              <a:lnSpc>
                <a:spcPct val="100000"/>
              </a:lnSpc>
              <a:spcBef>
                <a:spcPct val="20000"/>
              </a:spcBef>
              <a:spcAft>
                <a:spcPts val="0"/>
              </a:spcAft>
              <a:buClrTx/>
              <a:buSzTx/>
              <a:buFontTx/>
              <a:buNone/>
              <a:tabLst/>
              <a:defRPr/>
            </a:pPr>
            <a:endParaRPr kumimoji="0" lang="en-US" sz="2667" b="0" i="0" u="none" strike="noStrike" kern="1200" cap="none" spc="0" normalizeH="0" baseline="0" noProof="0" dirty="0">
              <a:ln>
                <a:noFill/>
              </a:ln>
              <a:solidFill>
                <a:srgbClr val="FFFFFF"/>
              </a:solidFill>
              <a:effectLst/>
              <a:uLnTx/>
              <a:uFillTx/>
              <a:latin typeface="Amazon Ember Regular" charset="0"/>
              <a:ea typeface="+mn-ea"/>
              <a:cs typeface="Amazon Ember Regular" charset="0"/>
            </a:endParaRPr>
          </a:p>
          <a:p>
            <a:pPr marL="0" marR="0" lvl="0" indent="0" algn="l" defTabSz="609576" rtl="0" eaLnBrk="1" fontAlgn="auto" latinLnBrk="0" hangingPunct="1">
              <a:lnSpc>
                <a:spcPct val="100000"/>
              </a:lnSpc>
              <a:spcBef>
                <a:spcPct val="20000"/>
              </a:spcBef>
              <a:spcAft>
                <a:spcPts val="0"/>
              </a:spcAft>
              <a:buClrTx/>
              <a:buSzTx/>
              <a:buFontTx/>
              <a:buNone/>
              <a:tabLst/>
              <a:defRPr/>
            </a:pPr>
            <a:r>
              <a:rPr kumimoji="0" lang="en-US" sz="1600" b="1" i="0" u="none" strike="noStrike" kern="1200" cap="none" spc="0" normalizeH="0" baseline="0" noProof="0" dirty="0">
                <a:ln>
                  <a:noFill/>
                </a:ln>
                <a:solidFill>
                  <a:srgbClr val="FFFFFF"/>
                </a:solidFill>
                <a:effectLst/>
                <a:uLnTx/>
                <a:uFillTx/>
                <a:latin typeface="Amazon Ember Regular" charset="0"/>
                <a:ea typeface="+mn-ea"/>
                <a:cs typeface="Amazon Ember Regular" charset="0"/>
              </a:rPr>
              <a:t>Lorem ipsum dolor sit </a:t>
            </a:r>
            <a:r>
              <a:rPr kumimoji="0" lang="en-US" sz="1600" b="1" i="0" u="none" strike="noStrike" kern="1200" cap="none" spc="0" normalizeH="0" baseline="0" noProof="0" dirty="0" err="1">
                <a:ln>
                  <a:noFill/>
                </a:ln>
                <a:solidFill>
                  <a:srgbClr val="FFFFFF"/>
                </a:solidFill>
                <a:effectLst/>
                <a:uLnTx/>
                <a:uFillTx/>
                <a:latin typeface="Amazon Ember Regular" charset="0"/>
                <a:ea typeface="+mn-ea"/>
                <a:cs typeface="Amazon Ember Regular" charset="0"/>
              </a:rPr>
              <a:t>amet</a:t>
            </a:r>
            <a:r>
              <a:rPr kumimoji="0" lang="en-US" sz="1600" b="0" i="0" u="none" strike="noStrike" kern="1200" cap="none" spc="0" normalizeH="0" baseline="0" noProof="0" dirty="0">
                <a:ln>
                  <a:noFill/>
                </a:ln>
                <a:solidFill>
                  <a:srgbClr val="FFFFFF"/>
                </a:solidFill>
                <a:effectLst/>
                <a:uLnTx/>
                <a:uFillTx/>
                <a:latin typeface="Amazon Ember Regular" charset="0"/>
                <a:ea typeface="+mn-ea"/>
                <a:cs typeface="Amazon Ember Regular" charset="0"/>
              </a:rPr>
              <a:t>, </a:t>
            </a:r>
            <a:r>
              <a:rPr kumimoji="0" lang="en-US" sz="16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consectetuer</a:t>
            </a:r>
            <a:r>
              <a:rPr kumimoji="0" lang="en-US" sz="16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6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adipiscing</a:t>
            </a:r>
            <a:r>
              <a:rPr kumimoji="0" lang="en-US" sz="16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6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elit</a:t>
            </a:r>
            <a:r>
              <a:rPr kumimoji="0" lang="en-US" sz="16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6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sed</a:t>
            </a:r>
            <a:r>
              <a:rPr kumimoji="0" lang="en-US" sz="16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6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diam</a:t>
            </a:r>
            <a:r>
              <a:rPr kumimoji="0" lang="en-US" sz="16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6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nonummy</a:t>
            </a:r>
            <a:r>
              <a:rPr kumimoji="0" lang="en-US" sz="16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6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nibh</a:t>
            </a:r>
            <a:r>
              <a:rPr kumimoji="0" lang="en-US" sz="16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6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euismod</a:t>
            </a:r>
            <a:r>
              <a:rPr kumimoji="0" lang="en-US" sz="16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6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tincidunt</a:t>
            </a:r>
            <a:r>
              <a:rPr kumimoji="0" lang="en-US" sz="16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6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ut</a:t>
            </a:r>
            <a:r>
              <a:rPr kumimoji="0" lang="en-US" sz="16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6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laoreet</a:t>
            </a:r>
            <a:r>
              <a:rPr kumimoji="0" lang="en-US" sz="16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dolore magna </a:t>
            </a:r>
            <a:r>
              <a:rPr kumimoji="0" lang="en-US" sz="16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aliquam</a:t>
            </a:r>
            <a:r>
              <a:rPr kumimoji="0" lang="en-US" sz="16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6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erat</a:t>
            </a:r>
            <a:r>
              <a:rPr kumimoji="0" lang="en-US" sz="16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6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volutpat</a:t>
            </a:r>
            <a:r>
              <a:rPr kumimoji="0" lang="en-US" sz="16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p>
          <a:p>
            <a:pPr marL="0" marR="0" lvl="0" indent="0" algn="l" defTabSz="609576" rtl="0" eaLnBrk="1" fontAlgn="auto" latinLnBrk="0" hangingPunct="1">
              <a:lnSpc>
                <a:spcPct val="100000"/>
              </a:lnSpc>
              <a:spcBef>
                <a:spcPct val="20000"/>
              </a:spcBef>
              <a:spcAft>
                <a:spcPts val="0"/>
              </a:spcAft>
              <a:buClrTx/>
              <a:buSzTx/>
              <a:buFontTx/>
              <a:buNone/>
              <a:tabLst/>
              <a:defRPr/>
            </a:pPr>
            <a:endParaRPr kumimoji="0" lang="en-US" sz="2667" b="0" i="0" u="none" strike="noStrike" kern="1200" cap="none" spc="0" normalizeH="0" baseline="0" noProof="0" dirty="0">
              <a:ln>
                <a:noFill/>
              </a:ln>
              <a:solidFill>
                <a:srgbClr val="FFFFFF"/>
              </a:solidFill>
              <a:effectLst/>
              <a:uLnTx/>
              <a:uFillTx/>
              <a:latin typeface="Amazon Ember Regular" charset="0"/>
              <a:ea typeface="+mn-ea"/>
              <a:cs typeface="Amazon Ember Regular" charset="0"/>
            </a:endParaRPr>
          </a:p>
          <a:p>
            <a:pPr marL="0" marR="0" lvl="0" indent="0" algn="l" defTabSz="609576" rtl="0" eaLnBrk="1" fontAlgn="auto" latinLnBrk="0" hangingPunct="1">
              <a:lnSpc>
                <a:spcPct val="100000"/>
              </a:lnSpc>
              <a:spcBef>
                <a:spcPct val="20000"/>
              </a:spcBef>
              <a:spcAft>
                <a:spcPts val="0"/>
              </a:spcAft>
              <a:buClrTx/>
              <a:buSzTx/>
              <a:buFontTx/>
              <a:buNone/>
              <a:tabLst/>
              <a:defRPr/>
            </a:pPr>
            <a:r>
              <a:rPr kumimoji="0" lang="en-US" sz="1600" b="1" i="0" u="none" strike="noStrike" kern="1200" cap="none" spc="0" normalizeH="0" baseline="0" noProof="0" dirty="0">
                <a:ln>
                  <a:noFill/>
                </a:ln>
                <a:solidFill>
                  <a:srgbClr val="FFFFFF"/>
                </a:solidFill>
                <a:effectLst/>
                <a:uLnTx/>
                <a:uFillTx/>
                <a:latin typeface="Amazon Ember Regular" charset="0"/>
                <a:ea typeface="+mn-ea"/>
                <a:cs typeface="Amazon Ember Regular" charset="0"/>
              </a:rPr>
              <a:t>Lorem ipsum dolor sit </a:t>
            </a:r>
            <a:r>
              <a:rPr kumimoji="0" lang="en-US" sz="1600" b="1" i="0" u="none" strike="noStrike" kern="1200" cap="none" spc="0" normalizeH="0" baseline="0" noProof="0" dirty="0" err="1">
                <a:ln>
                  <a:noFill/>
                </a:ln>
                <a:solidFill>
                  <a:srgbClr val="FFFFFF"/>
                </a:solidFill>
                <a:effectLst/>
                <a:uLnTx/>
                <a:uFillTx/>
                <a:latin typeface="Amazon Ember Regular" charset="0"/>
                <a:ea typeface="+mn-ea"/>
                <a:cs typeface="Amazon Ember Regular" charset="0"/>
              </a:rPr>
              <a:t>amet</a:t>
            </a:r>
            <a:r>
              <a:rPr kumimoji="0" lang="en-US" sz="1600" b="0" i="0" u="none" strike="noStrike" kern="1200" cap="none" spc="0" normalizeH="0" baseline="0" noProof="0" dirty="0">
                <a:ln>
                  <a:noFill/>
                </a:ln>
                <a:solidFill>
                  <a:srgbClr val="FFFFFF"/>
                </a:solidFill>
                <a:effectLst/>
                <a:uLnTx/>
                <a:uFillTx/>
                <a:latin typeface="Amazon Ember Regular" charset="0"/>
                <a:ea typeface="+mn-ea"/>
                <a:cs typeface="Amazon Ember Regular" charset="0"/>
              </a:rPr>
              <a:t>, </a:t>
            </a:r>
            <a:r>
              <a:rPr kumimoji="0" lang="en-US" sz="16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consectetuer</a:t>
            </a:r>
            <a:r>
              <a:rPr kumimoji="0" lang="en-US" sz="16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6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adipiscing</a:t>
            </a:r>
            <a:r>
              <a:rPr kumimoji="0" lang="en-US" sz="16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6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elit</a:t>
            </a:r>
            <a:r>
              <a:rPr kumimoji="0" lang="en-US" sz="16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6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sed</a:t>
            </a:r>
            <a:r>
              <a:rPr kumimoji="0" lang="en-US" sz="16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6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diam</a:t>
            </a:r>
            <a:r>
              <a:rPr kumimoji="0" lang="en-US" sz="16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6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nonummy</a:t>
            </a:r>
            <a:r>
              <a:rPr kumimoji="0" lang="en-US" sz="16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6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nibh</a:t>
            </a:r>
            <a:r>
              <a:rPr kumimoji="0" lang="en-US" sz="16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6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euismod</a:t>
            </a:r>
            <a:r>
              <a:rPr kumimoji="0" lang="en-US" sz="16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6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tincidunt</a:t>
            </a:r>
            <a:r>
              <a:rPr kumimoji="0" lang="en-US" sz="16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6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ut</a:t>
            </a:r>
            <a:r>
              <a:rPr kumimoji="0" lang="en-US" sz="16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6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laoreet</a:t>
            </a:r>
            <a:r>
              <a:rPr kumimoji="0" lang="en-US" sz="16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dolore magna </a:t>
            </a:r>
            <a:r>
              <a:rPr kumimoji="0" lang="en-US" sz="16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aliquam</a:t>
            </a:r>
            <a:r>
              <a:rPr kumimoji="0" lang="en-US" sz="16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6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erat</a:t>
            </a:r>
            <a:r>
              <a:rPr kumimoji="0" lang="en-US" sz="16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6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volutpat</a:t>
            </a:r>
            <a:r>
              <a:rPr kumimoji="0" lang="en-US" sz="16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p>
          <a:p>
            <a:pPr marL="0" marR="0" lvl="0" indent="0" algn="l" defTabSz="609576" rtl="0" eaLnBrk="1" fontAlgn="auto" latinLnBrk="0" hangingPunct="1">
              <a:lnSpc>
                <a:spcPct val="100000"/>
              </a:lnSpc>
              <a:spcBef>
                <a:spcPct val="20000"/>
              </a:spcBef>
              <a:spcAft>
                <a:spcPts val="0"/>
              </a:spcAft>
              <a:buClrTx/>
              <a:buSzTx/>
              <a:buFontTx/>
              <a:buNone/>
              <a:tabLst/>
              <a:defRPr/>
            </a:pPr>
            <a:endParaRPr kumimoji="0" lang="en-US" sz="2667" b="0" i="0" u="none" strike="noStrike" kern="1200" cap="none" spc="0" normalizeH="0" baseline="0" noProof="0" dirty="0">
              <a:ln>
                <a:noFill/>
              </a:ln>
              <a:solidFill>
                <a:srgbClr val="FFFFFF"/>
              </a:solidFill>
              <a:effectLst/>
              <a:uLnTx/>
              <a:uFillTx/>
              <a:latin typeface="Amazon Ember Regular" charset="0"/>
              <a:ea typeface="+mn-ea"/>
              <a:cs typeface="Amazon Ember Regular" charset="0"/>
            </a:endParaRPr>
          </a:p>
        </p:txBody>
      </p:sp>
    </p:spTree>
    <p:extLst>
      <p:ext uri="{BB962C8B-B14F-4D97-AF65-F5344CB8AC3E}">
        <p14:creationId xmlns:p14="http://schemas.microsoft.com/office/powerpoint/2010/main" val="2728264049"/>
      </p:ext>
    </p:extLst>
  </p:cSld>
  <p:clrMapOvr>
    <a:overrideClrMapping bg1="dk1" tx1="lt1" bg2="dk2" tx2="lt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mage_Collage">
    <p:bg>
      <p:bgRef idx="1001">
        <a:schemeClr val="bg2"/>
      </p:bgRef>
    </p:bg>
    <p:spTree>
      <p:nvGrpSpPr>
        <p:cNvPr id="1" name=""/>
        <p:cNvGrpSpPr/>
        <p:nvPr/>
      </p:nvGrpSpPr>
      <p:grpSpPr>
        <a:xfrm>
          <a:off x="0" y="0"/>
          <a:ext cx="0" cy="0"/>
          <a:chOff x="0" y="0"/>
          <a:chExt cx="0" cy="0"/>
        </a:xfrm>
      </p:grpSpPr>
      <p:sp>
        <p:nvSpPr>
          <p:cNvPr id="11" name="Title 1"/>
          <p:cNvSpPr>
            <a:spLocks noGrp="1"/>
          </p:cNvSpPr>
          <p:nvPr>
            <p:ph type="title"/>
          </p:nvPr>
        </p:nvSpPr>
        <p:spPr>
          <a:xfrm>
            <a:off x="457200" y="153248"/>
            <a:ext cx="11258550" cy="727655"/>
          </a:xfrm>
        </p:spPr>
        <p:txBody>
          <a:bodyPr>
            <a:normAutofit/>
          </a:bodyPr>
          <a:lstStyle>
            <a:lvl1pPr>
              <a:defRPr sz="3167" b="0" i="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Click to edit Master title style</a:t>
            </a:r>
          </a:p>
        </p:txBody>
      </p:sp>
      <p:sp>
        <p:nvSpPr>
          <p:cNvPr id="5" name="Picture Placeholder 4">
            <a:extLst>
              <a:ext uri="{FF2B5EF4-FFF2-40B4-BE49-F238E27FC236}">
                <a16:creationId xmlns:a16="http://schemas.microsoft.com/office/drawing/2014/main" id="{E78145AC-79A9-834A-BE03-ED99E1BFF7AC}"/>
              </a:ext>
            </a:extLst>
          </p:cNvPr>
          <p:cNvSpPr>
            <a:spLocks noGrp="1"/>
          </p:cNvSpPr>
          <p:nvPr>
            <p:ph type="pic" sz="quarter" idx="10"/>
          </p:nvPr>
        </p:nvSpPr>
        <p:spPr>
          <a:xfrm>
            <a:off x="457199" y="1371601"/>
            <a:ext cx="3810000" cy="4190529"/>
          </a:xfrm>
          <a:prstGeom prst="rect">
            <a:avLst/>
          </a:prstGeom>
        </p:spPr>
        <p:txBody>
          <a:bodyPr/>
          <a:lstStyle/>
          <a:p>
            <a:endParaRPr lang="en-US" dirty="0"/>
          </a:p>
        </p:txBody>
      </p:sp>
      <p:sp>
        <p:nvSpPr>
          <p:cNvPr id="9" name="Picture Placeholder 4">
            <a:extLst>
              <a:ext uri="{FF2B5EF4-FFF2-40B4-BE49-F238E27FC236}">
                <a16:creationId xmlns:a16="http://schemas.microsoft.com/office/drawing/2014/main" id="{D5A50D07-5C25-B541-89CC-C515FB54B1B4}"/>
              </a:ext>
            </a:extLst>
          </p:cNvPr>
          <p:cNvSpPr>
            <a:spLocks noGrp="1"/>
          </p:cNvSpPr>
          <p:nvPr>
            <p:ph type="pic" sz="quarter" idx="11"/>
          </p:nvPr>
        </p:nvSpPr>
        <p:spPr>
          <a:xfrm>
            <a:off x="7924800" y="1371601"/>
            <a:ext cx="3810000" cy="4190529"/>
          </a:xfrm>
          <a:prstGeom prst="rect">
            <a:avLst/>
          </a:prstGeom>
        </p:spPr>
        <p:txBody>
          <a:bodyPr/>
          <a:lstStyle/>
          <a:p>
            <a:endParaRPr lang="en-US" dirty="0"/>
          </a:p>
        </p:txBody>
      </p:sp>
      <p:sp>
        <p:nvSpPr>
          <p:cNvPr id="10" name="Picture Placeholder 4">
            <a:extLst>
              <a:ext uri="{FF2B5EF4-FFF2-40B4-BE49-F238E27FC236}">
                <a16:creationId xmlns:a16="http://schemas.microsoft.com/office/drawing/2014/main" id="{0FF44110-D1F4-664B-9593-798283322862}"/>
              </a:ext>
            </a:extLst>
          </p:cNvPr>
          <p:cNvSpPr>
            <a:spLocks noGrp="1"/>
          </p:cNvSpPr>
          <p:nvPr>
            <p:ph type="pic" sz="quarter" idx="12"/>
          </p:nvPr>
        </p:nvSpPr>
        <p:spPr>
          <a:xfrm>
            <a:off x="4572000" y="1371600"/>
            <a:ext cx="3048000" cy="2238580"/>
          </a:xfrm>
          <a:prstGeom prst="rect">
            <a:avLst/>
          </a:prstGeom>
        </p:spPr>
        <p:txBody>
          <a:bodyPr/>
          <a:lstStyle/>
          <a:p>
            <a:endParaRPr lang="en-US" dirty="0"/>
          </a:p>
        </p:txBody>
      </p:sp>
      <p:sp>
        <p:nvSpPr>
          <p:cNvPr id="12" name="Picture Placeholder 4">
            <a:extLst>
              <a:ext uri="{FF2B5EF4-FFF2-40B4-BE49-F238E27FC236}">
                <a16:creationId xmlns:a16="http://schemas.microsoft.com/office/drawing/2014/main" id="{886DFCC3-A169-A648-A099-3583B633E69B}"/>
              </a:ext>
            </a:extLst>
          </p:cNvPr>
          <p:cNvSpPr>
            <a:spLocks noGrp="1"/>
          </p:cNvSpPr>
          <p:nvPr>
            <p:ph type="pic" sz="quarter" idx="13"/>
          </p:nvPr>
        </p:nvSpPr>
        <p:spPr>
          <a:xfrm>
            <a:off x="4572000" y="3972788"/>
            <a:ext cx="3048000" cy="1577416"/>
          </a:xfrm>
          <a:prstGeom prst="rect">
            <a:avLst/>
          </a:prstGeom>
        </p:spPr>
        <p:txBody>
          <a:bodyPr/>
          <a:lstStyle/>
          <a:p>
            <a:endParaRPr lang="en-US" dirty="0"/>
          </a:p>
        </p:txBody>
      </p:sp>
    </p:spTree>
    <p:extLst>
      <p:ext uri="{BB962C8B-B14F-4D97-AF65-F5344CB8AC3E}">
        <p14:creationId xmlns:p14="http://schemas.microsoft.com/office/powerpoint/2010/main" val="550197035"/>
      </p:ext>
    </p:extLst>
  </p:cSld>
  <p:clrMapOvr>
    <a:overrideClrMapping bg1="dk1" tx1="lt1" bg2="dk2" tx2="lt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wo_Image">
    <p:bg>
      <p:bgRef idx="1001">
        <a:schemeClr val="bg2"/>
      </p:bgRef>
    </p:bg>
    <p:spTree>
      <p:nvGrpSpPr>
        <p:cNvPr id="1" name=""/>
        <p:cNvGrpSpPr/>
        <p:nvPr/>
      </p:nvGrpSpPr>
      <p:grpSpPr>
        <a:xfrm>
          <a:off x="0" y="0"/>
          <a:ext cx="0" cy="0"/>
          <a:chOff x="0" y="0"/>
          <a:chExt cx="0" cy="0"/>
        </a:xfrm>
      </p:grpSpPr>
      <p:sp>
        <p:nvSpPr>
          <p:cNvPr id="11" name="Title 1"/>
          <p:cNvSpPr>
            <a:spLocks noGrp="1"/>
          </p:cNvSpPr>
          <p:nvPr>
            <p:ph type="title"/>
          </p:nvPr>
        </p:nvSpPr>
        <p:spPr>
          <a:xfrm>
            <a:off x="449052" y="153248"/>
            <a:ext cx="11266698" cy="727655"/>
          </a:xfrm>
        </p:spPr>
        <p:txBody>
          <a:bodyPr>
            <a:normAutofit/>
          </a:bodyPr>
          <a:lstStyle>
            <a:lvl1pPr>
              <a:defRPr sz="3167" b="0" i="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Click to edit Master title style</a:t>
            </a:r>
          </a:p>
        </p:txBody>
      </p:sp>
      <p:sp>
        <p:nvSpPr>
          <p:cNvPr id="5" name="Picture Placeholder 4">
            <a:extLst>
              <a:ext uri="{FF2B5EF4-FFF2-40B4-BE49-F238E27FC236}">
                <a16:creationId xmlns:a16="http://schemas.microsoft.com/office/drawing/2014/main" id="{E78145AC-79A9-834A-BE03-ED99E1BFF7AC}"/>
              </a:ext>
            </a:extLst>
          </p:cNvPr>
          <p:cNvSpPr>
            <a:spLocks noGrp="1"/>
          </p:cNvSpPr>
          <p:nvPr>
            <p:ph type="pic" sz="quarter" idx="10"/>
          </p:nvPr>
        </p:nvSpPr>
        <p:spPr>
          <a:xfrm>
            <a:off x="457201" y="1371601"/>
            <a:ext cx="6941819" cy="4190529"/>
          </a:xfrm>
          <a:prstGeom prst="rect">
            <a:avLst/>
          </a:prstGeom>
        </p:spPr>
        <p:txBody>
          <a:bodyPr/>
          <a:lstStyle/>
          <a:p>
            <a:endParaRPr lang="en-US" dirty="0"/>
          </a:p>
        </p:txBody>
      </p:sp>
      <p:sp>
        <p:nvSpPr>
          <p:cNvPr id="9" name="Picture Placeholder 4">
            <a:extLst>
              <a:ext uri="{FF2B5EF4-FFF2-40B4-BE49-F238E27FC236}">
                <a16:creationId xmlns:a16="http://schemas.microsoft.com/office/drawing/2014/main" id="{D5A50D07-5C25-B541-89CC-C515FB54B1B4}"/>
              </a:ext>
            </a:extLst>
          </p:cNvPr>
          <p:cNvSpPr>
            <a:spLocks noGrp="1"/>
          </p:cNvSpPr>
          <p:nvPr>
            <p:ph type="pic" sz="quarter" idx="11"/>
          </p:nvPr>
        </p:nvSpPr>
        <p:spPr>
          <a:xfrm>
            <a:off x="7772400" y="1371601"/>
            <a:ext cx="3962400" cy="4190529"/>
          </a:xfrm>
          <a:prstGeom prst="rect">
            <a:avLst/>
          </a:prstGeom>
        </p:spPr>
        <p:txBody>
          <a:bodyPr/>
          <a:lstStyle/>
          <a:p>
            <a:endParaRPr lang="en-US" dirty="0"/>
          </a:p>
        </p:txBody>
      </p:sp>
    </p:spTree>
    <p:extLst>
      <p:ext uri="{BB962C8B-B14F-4D97-AF65-F5344CB8AC3E}">
        <p14:creationId xmlns:p14="http://schemas.microsoft.com/office/powerpoint/2010/main" val="674727833"/>
      </p:ext>
    </p:extLst>
  </p:cSld>
  <p:clrMapOvr>
    <a:overrideClrMapping bg1="dk1" tx1="lt1" bg2="dk2" tx2="lt2" accent1="accent1" accent2="accent2" accent3="accent3" accent4="accent4" accent5="accent5" accent6="accent6" hlink="hlink" folHlink="folHlink"/>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Full_Image_Center">
    <p:bg>
      <p:bgRef idx="1001">
        <a:schemeClr val="bg2"/>
      </p:bgRef>
    </p:bg>
    <p:spTree>
      <p:nvGrpSpPr>
        <p:cNvPr id="1" name=""/>
        <p:cNvGrpSpPr/>
        <p:nvPr/>
      </p:nvGrpSpPr>
      <p:grpSpPr>
        <a:xfrm>
          <a:off x="0" y="0"/>
          <a:ext cx="0" cy="0"/>
          <a:chOff x="0" y="0"/>
          <a:chExt cx="0" cy="0"/>
        </a:xfrm>
      </p:grpSpPr>
      <p:sp>
        <p:nvSpPr>
          <p:cNvPr id="11" name="Title 1"/>
          <p:cNvSpPr>
            <a:spLocks noGrp="1"/>
          </p:cNvSpPr>
          <p:nvPr>
            <p:ph type="title"/>
          </p:nvPr>
        </p:nvSpPr>
        <p:spPr>
          <a:xfrm>
            <a:off x="457200" y="153248"/>
            <a:ext cx="11258550" cy="727655"/>
          </a:xfrm>
        </p:spPr>
        <p:txBody>
          <a:bodyPr>
            <a:normAutofit/>
          </a:bodyPr>
          <a:lstStyle>
            <a:lvl1pPr>
              <a:defRPr sz="3167" b="0" i="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Click to edit Master title style</a:t>
            </a:r>
          </a:p>
        </p:txBody>
      </p:sp>
      <p:sp>
        <p:nvSpPr>
          <p:cNvPr id="5" name="Picture Placeholder 4">
            <a:extLst>
              <a:ext uri="{FF2B5EF4-FFF2-40B4-BE49-F238E27FC236}">
                <a16:creationId xmlns:a16="http://schemas.microsoft.com/office/drawing/2014/main" id="{E78145AC-79A9-834A-BE03-ED99E1BFF7AC}"/>
              </a:ext>
            </a:extLst>
          </p:cNvPr>
          <p:cNvSpPr>
            <a:spLocks noGrp="1"/>
          </p:cNvSpPr>
          <p:nvPr>
            <p:ph type="pic" sz="quarter" idx="10"/>
          </p:nvPr>
        </p:nvSpPr>
        <p:spPr>
          <a:xfrm>
            <a:off x="457200" y="1371600"/>
            <a:ext cx="11262360" cy="4448460"/>
          </a:xfrm>
          <a:prstGeom prst="rect">
            <a:avLst/>
          </a:prstGeom>
        </p:spPr>
        <p:txBody>
          <a:bodyPr/>
          <a:lstStyle/>
          <a:p>
            <a:endParaRPr lang="en-US" dirty="0"/>
          </a:p>
        </p:txBody>
      </p:sp>
    </p:spTree>
    <p:extLst>
      <p:ext uri="{BB962C8B-B14F-4D97-AF65-F5344CB8AC3E}">
        <p14:creationId xmlns:p14="http://schemas.microsoft.com/office/powerpoint/2010/main" val="535537985"/>
      </p:ext>
    </p:extLst>
  </p:cSld>
  <p:clrMapOvr>
    <a:overrideClrMapping bg1="dk1" tx1="lt1" bg2="dk2" tx2="lt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Full_Bleed_Image">
    <p:bg>
      <p:bgRef idx="1001">
        <a:schemeClr val="bg2"/>
      </p:bgRef>
    </p:bg>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E78145AC-79A9-834A-BE03-ED99E1BFF7AC}"/>
              </a:ext>
            </a:extLst>
          </p:cNvPr>
          <p:cNvSpPr>
            <a:spLocks noGrp="1"/>
          </p:cNvSpPr>
          <p:nvPr>
            <p:ph type="pic" sz="quarter" idx="10"/>
          </p:nvPr>
        </p:nvSpPr>
        <p:spPr>
          <a:xfrm>
            <a:off x="0" y="1"/>
            <a:ext cx="12192000" cy="6857998"/>
          </a:xfrm>
          <a:prstGeom prst="rect">
            <a:avLst/>
          </a:prstGeom>
        </p:spPr>
        <p:txBody>
          <a:bodyPr/>
          <a:lstStyle/>
          <a:p>
            <a:endParaRPr lang="en-US" dirty="0"/>
          </a:p>
        </p:txBody>
      </p:sp>
      <p:sp>
        <p:nvSpPr>
          <p:cNvPr id="11" name="Title 1"/>
          <p:cNvSpPr>
            <a:spLocks noGrp="1"/>
          </p:cNvSpPr>
          <p:nvPr>
            <p:ph type="title"/>
          </p:nvPr>
        </p:nvSpPr>
        <p:spPr>
          <a:xfrm>
            <a:off x="457200" y="153248"/>
            <a:ext cx="11258550" cy="727655"/>
          </a:xfrm>
        </p:spPr>
        <p:txBody>
          <a:bodyPr>
            <a:normAutofit/>
          </a:bodyPr>
          <a:lstStyle>
            <a:lvl1pPr>
              <a:defRPr sz="3167" b="0" i="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Click to edit Master title style</a:t>
            </a:r>
          </a:p>
        </p:txBody>
      </p:sp>
    </p:spTree>
    <p:extLst>
      <p:ext uri="{BB962C8B-B14F-4D97-AF65-F5344CB8AC3E}">
        <p14:creationId xmlns:p14="http://schemas.microsoft.com/office/powerpoint/2010/main" val="2948802745"/>
      </p:ext>
    </p:extLst>
  </p:cSld>
  <p:clrMapOvr>
    <a:overrideClrMapping bg1="dk1" tx1="lt1" bg2="dk2" tx2="lt2" accent1="accent1" accent2="accent2" accent3="accent3" accent4="accent4" accent5="accent5" accent6="accent6" hlink="hlink" folHlink="folHlink"/>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lor_Logo_Customer_Wall">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153249"/>
            <a:ext cx="11258550" cy="726923"/>
          </a:xfrm>
        </p:spPr>
        <p:txBody>
          <a:bodyPr/>
          <a:lstStyle/>
          <a:p>
            <a:r>
              <a:rPr lang="en-US" dirty="0"/>
              <a:t>Click to edit Master title style</a:t>
            </a:r>
          </a:p>
        </p:txBody>
      </p:sp>
      <p:sp>
        <p:nvSpPr>
          <p:cNvPr id="4" name="Rectangle 3">
            <a:extLst>
              <a:ext uri="{FF2B5EF4-FFF2-40B4-BE49-F238E27FC236}">
                <a16:creationId xmlns:a16="http://schemas.microsoft.com/office/drawing/2014/main" id="{1A65E46D-C0D2-7642-AF47-40070CB7653A}"/>
              </a:ext>
            </a:extLst>
          </p:cNvPr>
          <p:cNvSpPr/>
          <p:nvPr userDrawn="1"/>
        </p:nvSpPr>
        <p:spPr>
          <a:xfrm>
            <a:off x="0" y="1371600"/>
            <a:ext cx="12192000" cy="4441371"/>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840" dirty="0"/>
          </a:p>
        </p:txBody>
      </p:sp>
      <p:sp>
        <p:nvSpPr>
          <p:cNvPr id="15" name="Picture Placeholder 2"/>
          <p:cNvSpPr>
            <a:spLocks noGrp="1"/>
          </p:cNvSpPr>
          <p:nvPr>
            <p:ph type="pic" sz="quarter" idx="16"/>
          </p:nvPr>
        </p:nvSpPr>
        <p:spPr>
          <a:xfrm>
            <a:off x="788895" y="2085350"/>
            <a:ext cx="1690824" cy="1265131"/>
          </a:xfrm>
          <a:prstGeom prst="rect">
            <a:avLst/>
          </a:prstGeom>
        </p:spPr>
        <p:txBody>
          <a:bodyPr>
            <a:normAutofit/>
          </a:bodyPr>
          <a:lstStyle>
            <a:lvl1pPr>
              <a:defRPr sz="1867">
                <a:solidFill>
                  <a:schemeClr val="bg1"/>
                </a:solidFill>
              </a:defRPr>
            </a:lvl1pPr>
          </a:lstStyle>
          <a:p>
            <a:r>
              <a:rPr lang="en-US" dirty="0"/>
              <a:t>Drag picture to placeholder or click icon to add</a:t>
            </a:r>
          </a:p>
        </p:txBody>
      </p:sp>
      <p:sp>
        <p:nvSpPr>
          <p:cNvPr id="16" name="Picture Placeholder 2"/>
          <p:cNvSpPr>
            <a:spLocks noGrp="1"/>
          </p:cNvSpPr>
          <p:nvPr>
            <p:ph type="pic" sz="quarter" idx="17"/>
          </p:nvPr>
        </p:nvSpPr>
        <p:spPr>
          <a:xfrm>
            <a:off x="3606916" y="2085350"/>
            <a:ext cx="1690824" cy="1265131"/>
          </a:xfrm>
          <a:prstGeom prst="rect">
            <a:avLst/>
          </a:prstGeom>
        </p:spPr>
        <p:txBody>
          <a:bodyPr>
            <a:normAutofit/>
          </a:bodyPr>
          <a:lstStyle>
            <a:lvl1pPr>
              <a:defRPr sz="1867">
                <a:solidFill>
                  <a:schemeClr val="bg1"/>
                </a:solidFill>
              </a:defRPr>
            </a:lvl1pPr>
          </a:lstStyle>
          <a:p>
            <a:r>
              <a:rPr lang="en-US" dirty="0"/>
              <a:t>Drag picture to placeholder or click icon to add</a:t>
            </a:r>
          </a:p>
        </p:txBody>
      </p:sp>
      <p:sp>
        <p:nvSpPr>
          <p:cNvPr id="17" name="Picture Placeholder 2"/>
          <p:cNvSpPr>
            <a:spLocks noGrp="1"/>
          </p:cNvSpPr>
          <p:nvPr>
            <p:ph type="pic" sz="quarter" idx="18"/>
          </p:nvPr>
        </p:nvSpPr>
        <p:spPr>
          <a:xfrm>
            <a:off x="6424935" y="2085350"/>
            <a:ext cx="1690824" cy="1265131"/>
          </a:xfrm>
          <a:prstGeom prst="rect">
            <a:avLst/>
          </a:prstGeom>
        </p:spPr>
        <p:txBody>
          <a:bodyPr>
            <a:normAutofit/>
          </a:bodyPr>
          <a:lstStyle>
            <a:lvl1pPr>
              <a:defRPr sz="1867">
                <a:solidFill>
                  <a:schemeClr val="bg1"/>
                </a:solidFill>
              </a:defRPr>
            </a:lvl1pPr>
          </a:lstStyle>
          <a:p>
            <a:r>
              <a:rPr lang="en-US" dirty="0"/>
              <a:t>Drag picture to placeholder or click icon to add</a:t>
            </a:r>
          </a:p>
        </p:txBody>
      </p:sp>
      <p:sp>
        <p:nvSpPr>
          <p:cNvPr id="18" name="Picture Placeholder 2"/>
          <p:cNvSpPr>
            <a:spLocks noGrp="1"/>
          </p:cNvSpPr>
          <p:nvPr>
            <p:ph type="pic" sz="quarter" idx="19"/>
          </p:nvPr>
        </p:nvSpPr>
        <p:spPr>
          <a:xfrm>
            <a:off x="9242956" y="2085350"/>
            <a:ext cx="1690824" cy="1265131"/>
          </a:xfrm>
          <a:prstGeom prst="rect">
            <a:avLst/>
          </a:prstGeom>
        </p:spPr>
        <p:txBody>
          <a:bodyPr>
            <a:normAutofit/>
          </a:bodyPr>
          <a:lstStyle>
            <a:lvl1pPr>
              <a:defRPr sz="1867">
                <a:solidFill>
                  <a:schemeClr val="bg1"/>
                </a:solidFill>
              </a:defRPr>
            </a:lvl1pPr>
          </a:lstStyle>
          <a:p>
            <a:r>
              <a:rPr lang="en-US" dirty="0"/>
              <a:t>Drag picture to placeholder or click icon to add</a:t>
            </a:r>
          </a:p>
        </p:txBody>
      </p:sp>
      <p:sp>
        <p:nvSpPr>
          <p:cNvPr id="19" name="Picture Placeholder 2">
            <a:extLst>
              <a:ext uri="{FF2B5EF4-FFF2-40B4-BE49-F238E27FC236}">
                <a16:creationId xmlns:a16="http://schemas.microsoft.com/office/drawing/2014/main" id="{F1543634-A736-BA4B-A10A-31EE0B13FC13}"/>
              </a:ext>
            </a:extLst>
          </p:cNvPr>
          <p:cNvSpPr>
            <a:spLocks noGrp="1"/>
          </p:cNvSpPr>
          <p:nvPr>
            <p:ph type="pic" sz="quarter" idx="20"/>
          </p:nvPr>
        </p:nvSpPr>
        <p:spPr>
          <a:xfrm>
            <a:off x="788895" y="3914149"/>
            <a:ext cx="1690824" cy="1265131"/>
          </a:xfrm>
          <a:prstGeom prst="rect">
            <a:avLst/>
          </a:prstGeom>
        </p:spPr>
        <p:txBody>
          <a:bodyPr>
            <a:normAutofit/>
          </a:bodyPr>
          <a:lstStyle>
            <a:lvl1pPr>
              <a:defRPr sz="1867">
                <a:solidFill>
                  <a:schemeClr val="bg1"/>
                </a:solidFill>
              </a:defRPr>
            </a:lvl1pPr>
          </a:lstStyle>
          <a:p>
            <a:r>
              <a:rPr lang="en-US" dirty="0"/>
              <a:t>Drag picture to placeholder or click icon to add</a:t>
            </a:r>
          </a:p>
        </p:txBody>
      </p:sp>
      <p:sp>
        <p:nvSpPr>
          <p:cNvPr id="20" name="Picture Placeholder 2">
            <a:extLst>
              <a:ext uri="{FF2B5EF4-FFF2-40B4-BE49-F238E27FC236}">
                <a16:creationId xmlns:a16="http://schemas.microsoft.com/office/drawing/2014/main" id="{31DBC551-9315-1F45-A672-93EB06007494}"/>
              </a:ext>
            </a:extLst>
          </p:cNvPr>
          <p:cNvSpPr>
            <a:spLocks noGrp="1"/>
          </p:cNvSpPr>
          <p:nvPr>
            <p:ph type="pic" sz="quarter" idx="21"/>
          </p:nvPr>
        </p:nvSpPr>
        <p:spPr>
          <a:xfrm>
            <a:off x="3606916" y="3914149"/>
            <a:ext cx="1690824" cy="1265131"/>
          </a:xfrm>
          <a:prstGeom prst="rect">
            <a:avLst/>
          </a:prstGeom>
        </p:spPr>
        <p:txBody>
          <a:bodyPr>
            <a:normAutofit/>
          </a:bodyPr>
          <a:lstStyle>
            <a:lvl1pPr>
              <a:defRPr sz="1867">
                <a:solidFill>
                  <a:schemeClr val="bg1"/>
                </a:solidFill>
              </a:defRPr>
            </a:lvl1pPr>
          </a:lstStyle>
          <a:p>
            <a:r>
              <a:rPr lang="en-US" dirty="0"/>
              <a:t>Drag picture to placeholder or click icon to add</a:t>
            </a:r>
          </a:p>
        </p:txBody>
      </p:sp>
      <p:sp>
        <p:nvSpPr>
          <p:cNvPr id="21" name="Picture Placeholder 2">
            <a:extLst>
              <a:ext uri="{FF2B5EF4-FFF2-40B4-BE49-F238E27FC236}">
                <a16:creationId xmlns:a16="http://schemas.microsoft.com/office/drawing/2014/main" id="{AB66963A-7841-B341-A47C-7BEFE1F8B8CA}"/>
              </a:ext>
            </a:extLst>
          </p:cNvPr>
          <p:cNvSpPr>
            <a:spLocks noGrp="1"/>
          </p:cNvSpPr>
          <p:nvPr>
            <p:ph type="pic" sz="quarter" idx="22"/>
          </p:nvPr>
        </p:nvSpPr>
        <p:spPr>
          <a:xfrm>
            <a:off x="6424935" y="3914149"/>
            <a:ext cx="1690824" cy="1265131"/>
          </a:xfrm>
          <a:prstGeom prst="rect">
            <a:avLst/>
          </a:prstGeom>
        </p:spPr>
        <p:txBody>
          <a:bodyPr>
            <a:normAutofit/>
          </a:bodyPr>
          <a:lstStyle>
            <a:lvl1pPr>
              <a:defRPr sz="1867">
                <a:solidFill>
                  <a:schemeClr val="bg1"/>
                </a:solidFill>
              </a:defRPr>
            </a:lvl1pPr>
          </a:lstStyle>
          <a:p>
            <a:r>
              <a:rPr lang="en-US" dirty="0"/>
              <a:t>Drag picture to placeholder or click icon to add</a:t>
            </a:r>
          </a:p>
        </p:txBody>
      </p:sp>
      <p:sp>
        <p:nvSpPr>
          <p:cNvPr id="22" name="Picture Placeholder 2">
            <a:extLst>
              <a:ext uri="{FF2B5EF4-FFF2-40B4-BE49-F238E27FC236}">
                <a16:creationId xmlns:a16="http://schemas.microsoft.com/office/drawing/2014/main" id="{7E808491-1004-3A44-87DD-41D21C9E39C3}"/>
              </a:ext>
            </a:extLst>
          </p:cNvPr>
          <p:cNvSpPr>
            <a:spLocks noGrp="1"/>
          </p:cNvSpPr>
          <p:nvPr>
            <p:ph type="pic" sz="quarter" idx="23"/>
          </p:nvPr>
        </p:nvSpPr>
        <p:spPr>
          <a:xfrm>
            <a:off x="9242956" y="3914149"/>
            <a:ext cx="1690824" cy="1265131"/>
          </a:xfrm>
          <a:prstGeom prst="rect">
            <a:avLst/>
          </a:prstGeom>
        </p:spPr>
        <p:txBody>
          <a:bodyPr>
            <a:normAutofit/>
          </a:bodyPr>
          <a:lstStyle>
            <a:lvl1pPr>
              <a:defRPr sz="1867">
                <a:solidFill>
                  <a:schemeClr val="bg1"/>
                </a:solidFill>
              </a:defRPr>
            </a:lvl1pPr>
          </a:lstStyle>
          <a:p>
            <a:r>
              <a:rPr lang="en-US" dirty="0"/>
              <a:t>Drag picture to placeholder or click icon to add</a:t>
            </a:r>
          </a:p>
        </p:txBody>
      </p:sp>
    </p:spTree>
    <p:extLst>
      <p:ext uri="{BB962C8B-B14F-4D97-AF65-F5344CB8AC3E}">
        <p14:creationId xmlns:p14="http://schemas.microsoft.com/office/powerpoint/2010/main" val="847478240"/>
      </p:ext>
    </p:extLst>
  </p:cSld>
  <p:clrMapOvr>
    <a:overrideClrMapping bg1="dk1" tx1="lt1" bg2="dk2" tx2="lt2" accent1="accent1" accent2="accent2" accent3="accent3" accent4="accent4" accent5="accent5" accent6="accent6" hlink="hlink" folHlink="folHlink"/>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White_Logo_Customer_Wall">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153249"/>
            <a:ext cx="11258550" cy="726923"/>
          </a:xfrm>
        </p:spPr>
        <p:txBody>
          <a:bodyPr/>
          <a:lstStyle/>
          <a:p>
            <a:r>
              <a:rPr lang="en-US" dirty="0"/>
              <a:t>Click to edit Master title style</a:t>
            </a:r>
          </a:p>
        </p:txBody>
      </p:sp>
      <p:sp>
        <p:nvSpPr>
          <p:cNvPr id="9" name="Picture Placeholder 2"/>
          <p:cNvSpPr>
            <a:spLocks noGrp="1"/>
          </p:cNvSpPr>
          <p:nvPr>
            <p:ph type="pic" sz="quarter" idx="20"/>
          </p:nvPr>
        </p:nvSpPr>
        <p:spPr>
          <a:xfrm>
            <a:off x="453252" y="1561223"/>
            <a:ext cx="2565400" cy="1467556"/>
          </a:xfrm>
          <a:prstGeom prst="rect">
            <a:avLst/>
          </a:prstGeom>
        </p:spPr>
        <p:txBody>
          <a:bodyPr>
            <a:normAutofit/>
          </a:bodyPr>
          <a:lstStyle>
            <a:lvl1pPr>
              <a:defRPr sz="1833">
                <a:solidFill>
                  <a:srgbClr val="C2C2C1"/>
                </a:solidFill>
              </a:defRPr>
            </a:lvl1pPr>
          </a:lstStyle>
          <a:p>
            <a:r>
              <a:rPr lang="en-US" dirty="0"/>
              <a:t>Drag picture to placeholder or click icon to add</a:t>
            </a:r>
          </a:p>
        </p:txBody>
      </p:sp>
      <p:sp>
        <p:nvSpPr>
          <p:cNvPr id="10" name="Picture Placeholder 2"/>
          <p:cNvSpPr>
            <a:spLocks noGrp="1"/>
          </p:cNvSpPr>
          <p:nvPr>
            <p:ph type="pic" sz="quarter" idx="21"/>
          </p:nvPr>
        </p:nvSpPr>
        <p:spPr>
          <a:xfrm>
            <a:off x="4639078" y="1561223"/>
            <a:ext cx="2565400" cy="1467556"/>
          </a:xfrm>
          <a:prstGeom prst="rect">
            <a:avLst/>
          </a:prstGeom>
        </p:spPr>
        <p:txBody>
          <a:bodyPr>
            <a:normAutofit/>
          </a:bodyPr>
          <a:lstStyle>
            <a:lvl1pPr>
              <a:defRPr sz="1833">
                <a:solidFill>
                  <a:srgbClr val="C2C2C1"/>
                </a:solidFill>
              </a:defRPr>
            </a:lvl1pPr>
          </a:lstStyle>
          <a:p>
            <a:r>
              <a:rPr lang="en-US" dirty="0"/>
              <a:t>Drag picture to placeholder or click icon to add</a:t>
            </a:r>
          </a:p>
        </p:txBody>
      </p:sp>
      <p:sp>
        <p:nvSpPr>
          <p:cNvPr id="11" name="Picture Placeholder 2"/>
          <p:cNvSpPr>
            <a:spLocks noGrp="1"/>
          </p:cNvSpPr>
          <p:nvPr>
            <p:ph type="pic" sz="quarter" idx="22"/>
          </p:nvPr>
        </p:nvSpPr>
        <p:spPr>
          <a:xfrm>
            <a:off x="8833298" y="1561223"/>
            <a:ext cx="2565400" cy="1467556"/>
          </a:xfrm>
          <a:prstGeom prst="rect">
            <a:avLst/>
          </a:prstGeom>
        </p:spPr>
        <p:txBody>
          <a:bodyPr>
            <a:normAutofit/>
          </a:bodyPr>
          <a:lstStyle>
            <a:lvl1pPr>
              <a:defRPr sz="1833">
                <a:solidFill>
                  <a:srgbClr val="C2C2C1"/>
                </a:solidFill>
              </a:defRPr>
            </a:lvl1pPr>
          </a:lstStyle>
          <a:p>
            <a:r>
              <a:rPr lang="en-US" dirty="0"/>
              <a:t>Drag picture to placeholder or click icon to add</a:t>
            </a:r>
          </a:p>
        </p:txBody>
      </p:sp>
      <p:sp>
        <p:nvSpPr>
          <p:cNvPr id="12" name="Picture Placeholder 2"/>
          <p:cNvSpPr>
            <a:spLocks noGrp="1"/>
          </p:cNvSpPr>
          <p:nvPr>
            <p:ph type="pic" sz="quarter" idx="23"/>
          </p:nvPr>
        </p:nvSpPr>
        <p:spPr>
          <a:xfrm>
            <a:off x="453252" y="3709830"/>
            <a:ext cx="2565400" cy="1467556"/>
          </a:xfrm>
          <a:prstGeom prst="rect">
            <a:avLst/>
          </a:prstGeom>
        </p:spPr>
        <p:txBody>
          <a:bodyPr>
            <a:normAutofit/>
          </a:bodyPr>
          <a:lstStyle>
            <a:lvl1pPr>
              <a:defRPr sz="1833">
                <a:solidFill>
                  <a:srgbClr val="C2C2C1"/>
                </a:solidFill>
              </a:defRPr>
            </a:lvl1pPr>
          </a:lstStyle>
          <a:p>
            <a:r>
              <a:rPr lang="en-US" dirty="0"/>
              <a:t>Drag picture to placeholder or click icon to add</a:t>
            </a:r>
          </a:p>
        </p:txBody>
      </p:sp>
      <p:sp>
        <p:nvSpPr>
          <p:cNvPr id="13" name="Picture Placeholder 2"/>
          <p:cNvSpPr>
            <a:spLocks noGrp="1"/>
          </p:cNvSpPr>
          <p:nvPr>
            <p:ph type="pic" sz="quarter" idx="24"/>
          </p:nvPr>
        </p:nvSpPr>
        <p:spPr>
          <a:xfrm>
            <a:off x="4639078" y="3709830"/>
            <a:ext cx="2565400" cy="1467556"/>
          </a:xfrm>
          <a:prstGeom prst="rect">
            <a:avLst/>
          </a:prstGeom>
        </p:spPr>
        <p:txBody>
          <a:bodyPr>
            <a:normAutofit/>
          </a:bodyPr>
          <a:lstStyle>
            <a:lvl1pPr>
              <a:defRPr sz="1833">
                <a:solidFill>
                  <a:srgbClr val="C2C2C1"/>
                </a:solidFill>
              </a:defRPr>
            </a:lvl1pPr>
          </a:lstStyle>
          <a:p>
            <a:r>
              <a:rPr lang="en-US" dirty="0"/>
              <a:t>Drag picture to placeholder or click icon to add</a:t>
            </a:r>
          </a:p>
        </p:txBody>
      </p:sp>
      <p:sp>
        <p:nvSpPr>
          <p:cNvPr id="14" name="Picture Placeholder 2"/>
          <p:cNvSpPr>
            <a:spLocks noGrp="1"/>
          </p:cNvSpPr>
          <p:nvPr>
            <p:ph type="pic" sz="quarter" idx="25"/>
          </p:nvPr>
        </p:nvSpPr>
        <p:spPr>
          <a:xfrm>
            <a:off x="8833298" y="3709830"/>
            <a:ext cx="2565400" cy="1467556"/>
          </a:xfrm>
          <a:prstGeom prst="rect">
            <a:avLst/>
          </a:prstGeom>
        </p:spPr>
        <p:txBody>
          <a:bodyPr>
            <a:normAutofit/>
          </a:bodyPr>
          <a:lstStyle>
            <a:lvl1pPr>
              <a:defRPr sz="1833">
                <a:solidFill>
                  <a:srgbClr val="C2C2C1"/>
                </a:solidFill>
              </a:defRPr>
            </a:lvl1pPr>
          </a:lstStyle>
          <a:p>
            <a:r>
              <a:rPr lang="en-US" dirty="0"/>
              <a:t>Drag picture to placeholder or click icon to add</a:t>
            </a:r>
          </a:p>
        </p:txBody>
      </p:sp>
    </p:spTree>
    <p:extLst>
      <p:ext uri="{BB962C8B-B14F-4D97-AF65-F5344CB8AC3E}">
        <p14:creationId xmlns:p14="http://schemas.microsoft.com/office/powerpoint/2010/main" val="1633078156"/>
      </p:ext>
    </p:extLst>
  </p:cSld>
  <p:clrMapOvr>
    <a:overrideClrMapping bg1="dk1" tx1="lt1" bg2="dk2" tx2="lt2" accent1="accent1" accent2="accent2" accent3="accent3" accent4="accent4" accent5="accent5" accent6="accent6" hlink="hlink" folHlink="folHlink"/>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ab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153248"/>
            <a:ext cx="11258550" cy="727655"/>
          </a:xfrm>
        </p:spPr>
        <p:txBody>
          <a:bodyPr/>
          <a:lstStyle>
            <a:lvl1pPr>
              <a:defRPr>
                <a:solidFill>
                  <a:schemeClr val="tx1"/>
                </a:solidFill>
              </a:defRPr>
            </a:lvl1pPr>
          </a:lstStyle>
          <a:p>
            <a:r>
              <a:rPr lang="en-US" dirty="0"/>
              <a:t>Click to edit Master title style</a:t>
            </a:r>
          </a:p>
        </p:txBody>
      </p:sp>
      <p:sp>
        <p:nvSpPr>
          <p:cNvPr id="4" name="Table Placeholder 3">
            <a:extLst>
              <a:ext uri="{FF2B5EF4-FFF2-40B4-BE49-F238E27FC236}">
                <a16:creationId xmlns:a16="http://schemas.microsoft.com/office/drawing/2014/main" id="{D7DA888D-68DB-9B44-9614-56AAAAE93DF7}"/>
              </a:ext>
            </a:extLst>
          </p:cNvPr>
          <p:cNvSpPr>
            <a:spLocks noGrp="1"/>
          </p:cNvSpPr>
          <p:nvPr>
            <p:ph type="tbl" sz="quarter" idx="10"/>
          </p:nvPr>
        </p:nvSpPr>
        <p:spPr>
          <a:xfrm>
            <a:off x="457200" y="1371600"/>
            <a:ext cx="11258550" cy="4169833"/>
          </a:xfrm>
          <a:prstGeom prst="rect">
            <a:avLst/>
          </a:prstGeom>
        </p:spPr>
        <p:txBody>
          <a:bodyPr/>
          <a:lstStyle/>
          <a:p>
            <a:endParaRPr lang="en-US" dirty="0"/>
          </a:p>
        </p:txBody>
      </p:sp>
    </p:spTree>
    <p:extLst>
      <p:ext uri="{BB962C8B-B14F-4D97-AF65-F5344CB8AC3E}">
        <p14:creationId xmlns:p14="http://schemas.microsoft.com/office/powerpoint/2010/main" val="3012904392"/>
      </p:ext>
    </p:extLst>
  </p:cSld>
  <p:clrMapOvr>
    <a:overrideClrMapping bg1="dk1" tx1="lt1" bg2="dk2" tx2="lt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C0899C-B55D-9549-A917-ACCAF51B9F3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U"/>
          </a:p>
        </p:txBody>
      </p:sp>
      <p:sp>
        <p:nvSpPr>
          <p:cNvPr id="3" name="Text Placeholder 2">
            <a:extLst>
              <a:ext uri="{FF2B5EF4-FFF2-40B4-BE49-F238E27FC236}">
                <a16:creationId xmlns:a16="http://schemas.microsoft.com/office/drawing/2014/main" id="{3FE2332F-BBF0-BE49-BC54-33B35C7D583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CA86114-EE24-0B4B-BBC8-2C403DFA870D}"/>
              </a:ext>
            </a:extLst>
          </p:cNvPr>
          <p:cNvSpPr>
            <a:spLocks noGrp="1"/>
          </p:cNvSpPr>
          <p:nvPr>
            <p:ph type="dt" sz="half" idx="10"/>
          </p:nvPr>
        </p:nvSpPr>
        <p:spPr/>
        <p:txBody>
          <a:bodyPr/>
          <a:lstStyle/>
          <a:p>
            <a:fld id="{AE87A734-B804-6947-8D63-F3641E5F5D25}" type="datetimeFigureOut">
              <a:rPr lang="en-AU" smtClean="0"/>
              <a:t>6/8/21</a:t>
            </a:fld>
            <a:endParaRPr lang="en-AU"/>
          </a:p>
        </p:txBody>
      </p:sp>
      <p:sp>
        <p:nvSpPr>
          <p:cNvPr id="5" name="Footer Placeholder 4">
            <a:extLst>
              <a:ext uri="{FF2B5EF4-FFF2-40B4-BE49-F238E27FC236}">
                <a16:creationId xmlns:a16="http://schemas.microsoft.com/office/drawing/2014/main" id="{84EC0BE5-EF69-904A-A395-F27C674520B6}"/>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30CB4123-B42A-064C-B9D6-F0EE5EE17D49}"/>
              </a:ext>
            </a:extLst>
          </p:cNvPr>
          <p:cNvSpPr>
            <a:spLocks noGrp="1"/>
          </p:cNvSpPr>
          <p:nvPr>
            <p:ph type="sldNum" sz="quarter" idx="12"/>
          </p:nvPr>
        </p:nvSpPr>
        <p:spPr/>
        <p:txBody>
          <a:bodyPr/>
          <a:lstStyle/>
          <a:p>
            <a:fld id="{94B1A1D4-1A4F-FD43-8DE4-C1A3B067A955}" type="slidenum">
              <a:rPr lang="en-AU" smtClean="0"/>
              <a:t>‹#›</a:t>
            </a:fld>
            <a:endParaRPr lang="en-AU"/>
          </a:p>
        </p:txBody>
      </p:sp>
    </p:spTree>
    <p:extLst>
      <p:ext uri="{BB962C8B-B14F-4D97-AF65-F5344CB8AC3E}">
        <p14:creationId xmlns:p14="http://schemas.microsoft.com/office/powerpoint/2010/main" val="396043053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ar_Char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153248"/>
            <a:ext cx="11257886" cy="727655"/>
          </a:xfrm>
        </p:spPr>
        <p:txBody>
          <a:bodyPr/>
          <a:lstStyle>
            <a:lvl1pPr>
              <a:defRPr>
                <a:solidFill>
                  <a:schemeClr val="tx1"/>
                </a:solidFill>
              </a:defRPr>
            </a:lvl1pPr>
          </a:lstStyle>
          <a:p>
            <a:r>
              <a:rPr lang="en-US" dirty="0"/>
              <a:t>Click to edit Master title style</a:t>
            </a:r>
          </a:p>
        </p:txBody>
      </p:sp>
      <p:sp>
        <p:nvSpPr>
          <p:cNvPr id="7" name="Chart Placeholder 5">
            <a:extLst>
              <a:ext uri="{FF2B5EF4-FFF2-40B4-BE49-F238E27FC236}">
                <a16:creationId xmlns:a16="http://schemas.microsoft.com/office/drawing/2014/main" id="{B3C77AD1-4897-A546-B977-5EB6406DD175}"/>
              </a:ext>
            </a:extLst>
          </p:cNvPr>
          <p:cNvSpPr>
            <a:spLocks noGrp="1"/>
          </p:cNvSpPr>
          <p:nvPr>
            <p:ph type="chart" sz="quarter" idx="10"/>
          </p:nvPr>
        </p:nvSpPr>
        <p:spPr>
          <a:xfrm>
            <a:off x="457200" y="1371600"/>
            <a:ext cx="11258550" cy="4538133"/>
          </a:xfrm>
          <a:prstGeom prst="rect">
            <a:avLst/>
          </a:prstGeom>
        </p:spPr>
        <p:txBody>
          <a:bodyPr/>
          <a:lstStyle/>
          <a:p>
            <a:endParaRPr lang="en-US" dirty="0"/>
          </a:p>
        </p:txBody>
      </p:sp>
    </p:spTree>
    <p:extLst>
      <p:ext uri="{BB962C8B-B14F-4D97-AF65-F5344CB8AC3E}">
        <p14:creationId xmlns:p14="http://schemas.microsoft.com/office/powerpoint/2010/main" val="3494044844"/>
      </p:ext>
    </p:extLst>
  </p:cSld>
  <p:clrMapOvr>
    <a:overrideClrMapping bg1="dk1" tx1="lt1" bg2="dk2" tx2="lt2" accent1="accent1" accent2="accent2" accent3="accent3" accent4="accent4" accent5="accent5" accent6="accent6" hlink="hlink" folHlink="folHlink"/>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Pie_Char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153249"/>
            <a:ext cx="11257886" cy="726923"/>
          </a:xfrm>
        </p:spPr>
        <p:txBody>
          <a:bodyPr/>
          <a:lstStyle/>
          <a:p>
            <a:r>
              <a:rPr lang="en-US" dirty="0"/>
              <a:t>Click to edit Master title style</a:t>
            </a:r>
          </a:p>
        </p:txBody>
      </p:sp>
      <p:sp>
        <p:nvSpPr>
          <p:cNvPr id="6" name="Chart Placeholder 5">
            <a:extLst>
              <a:ext uri="{FF2B5EF4-FFF2-40B4-BE49-F238E27FC236}">
                <a16:creationId xmlns:a16="http://schemas.microsoft.com/office/drawing/2014/main" id="{A878172D-692F-8A47-81EA-89C129774DB9}"/>
              </a:ext>
            </a:extLst>
          </p:cNvPr>
          <p:cNvSpPr>
            <a:spLocks noGrp="1"/>
          </p:cNvSpPr>
          <p:nvPr>
            <p:ph type="chart" sz="quarter" idx="10"/>
          </p:nvPr>
        </p:nvSpPr>
        <p:spPr>
          <a:xfrm>
            <a:off x="457200" y="1371600"/>
            <a:ext cx="11258550" cy="4538133"/>
          </a:xfrm>
          <a:prstGeom prst="rect">
            <a:avLst/>
          </a:prstGeom>
        </p:spPr>
        <p:txBody>
          <a:bodyPr/>
          <a:lstStyle/>
          <a:p>
            <a:endParaRPr lang="en-US" dirty="0"/>
          </a:p>
        </p:txBody>
      </p:sp>
    </p:spTree>
    <p:extLst>
      <p:ext uri="{BB962C8B-B14F-4D97-AF65-F5344CB8AC3E}">
        <p14:creationId xmlns:p14="http://schemas.microsoft.com/office/powerpoint/2010/main" val="1624734167"/>
      </p:ext>
    </p:extLst>
  </p:cSld>
  <p:clrMapOvr>
    <a:overrideClrMapping bg1="dk1" tx1="lt1" bg2="dk2" tx2="lt2" accent1="accent1" accent2="accent2" accent3="accent3" accent4="accent4" accent5="accent5" accent6="accent6" hlink="hlink" folHlink="folHlink"/>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Line_Char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153249"/>
            <a:ext cx="11257886" cy="726923"/>
          </a:xfrm>
        </p:spPr>
        <p:txBody>
          <a:bodyPr/>
          <a:lstStyle/>
          <a:p>
            <a:r>
              <a:rPr lang="en-US" dirty="0"/>
              <a:t>Click to edit Master title style</a:t>
            </a:r>
          </a:p>
        </p:txBody>
      </p:sp>
      <p:sp>
        <p:nvSpPr>
          <p:cNvPr id="5" name="Chart Placeholder 5">
            <a:extLst>
              <a:ext uri="{FF2B5EF4-FFF2-40B4-BE49-F238E27FC236}">
                <a16:creationId xmlns:a16="http://schemas.microsoft.com/office/drawing/2014/main" id="{08142378-5C5C-8B40-AD27-B9BE74F6EA71}"/>
              </a:ext>
            </a:extLst>
          </p:cNvPr>
          <p:cNvSpPr>
            <a:spLocks noGrp="1"/>
          </p:cNvSpPr>
          <p:nvPr>
            <p:ph type="chart" sz="quarter" idx="10"/>
          </p:nvPr>
        </p:nvSpPr>
        <p:spPr>
          <a:xfrm>
            <a:off x="457200" y="1371600"/>
            <a:ext cx="11258550" cy="4538133"/>
          </a:xfrm>
          <a:prstGeom prst="rect">
            <a:avLst/>
          </a:prstGeom>
        </p:spPr>
        <p:txBody>
          <a:bodyPr/>
          <a:lstStyle/>
          <a:p>
            <a:endParaRPr lang="en-US" dirty="0"/>
          </a:p>
        </p:txBody>
      </p:sp>
    </p:spTree>
    <p:extLst>
      <p:ext uri="{BB962C8B-B14F-4D97-AF65-F5344CB8AC3E}">
        <p14:creationId xmlns:p14="http://schemas.microsoft.com/office/powerpoint/2010/main" val="3444209284"/>
      </p:ext>
    </p:extLst>
  </p:cSld>
  <p:clrMapOvr>
    <a:overrideClrMapping bg1="dk1" tx1="lt1" bg2="dk2" tx2="lt2" accent1="accent1" accent2="accent2" accent3="accent3" accent4="accent4" accent5="accent5" accent6="accent6" hlink="hlink" folHlink="folHlink"/>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Q&amp;A">
    <p:bg>
      <p:bgRef idx="1001">
        <a:schemeClr val="bg2"/>
      </p:bgRef>
    </p:bg>
    <p:spTree>
      <p:nvGrpSpPr>
        <p:cNvPr id="1" name=""/>
        <p:cNvGrpSpPr/>
        <p:nvPr/>
      </p:nvGrpSpPr>
      <p:grpSpPr>
        <a:xfrm>
          <a:off x="0" y="0"/>
          <a:ext cx="0" cy="0"/>
          <a:chOff x="0" y="0"/>
          <a:chExt cx="0" cy="0"/>
        </a:xfrm>
      </p:grpSpPr>
      <p:sp>
        <p:nvSpPr>
          <p:cNvPr id="4" name="TextBox 3"/>
          <p:cNvSpPr txBox="1"/>
          <p:nvPr userDrawn="1"/>
        </p:nvSpPr>
        <p:spPr>
          <a:xfrm>
            <a:off x="3763618" y="-3790122"/>
            <a:ext cx="184731" cy="683264"/>
          </a:xfrm>
          <a:prstGeom prst="rect">
            <a:avLst/>
          </a:prstGeom>
          <a:noFill/>
        </p:spPr>
        <p:txBody>
          <a:bodyPr wrap="none" rtlCol="0">
            <a:spAutoFit/>
          </a:bodyPr>
          <a:lstStyle/>
          <a:p>
            <a:endParaRPr lang="en-US" sz="3840" dirty="0"/>
          </a:p>
        </p:txBody>
      </p:sp>
      <p:pic>
        <p:nvPicPr>
          <p:cNvPr id="7" name="Picture 6">
            <a:extLst>
              <a:ext uri="{FF2B5EF4-FFF2-40B4-BE49-F238E27FC236}">
                <a16:creationId xmlns:a16="http://schemas.microsoft.com/office/drawing/2014/main" id="{94053231-B084-9A4B-85F1-9250CD176FC1}"/>
              </a:ext>
            </a:extLst>
          </p:cNvPr>
          <p:cNvPicPr>
            <a:picLocks noChangeAspect="1"/>
          </p:cNvPicPr>
          <p:nvPr userDrawn="1"/>
        </p:nvPicPr>
        <p:blipFill rotWithShape="1">
          <a:blip r:embed="rId2"/>
          <a:srcRect l="23063" r="13445"/>
          <a:stretch/>
        </p:blipFill>
        <p:spPr>
          <a:xfrm>
            <a:off x="0" y="0"/>
            <a:ext cx="12192000" cy="6858000"/>
          </a:xfrm>
          <a:prstGeom prst="rect">
            <a:avLst/>
          </a:prstGeom>
        </p:spPr>
      </p:pic>
      <p:sp>
        <p:nvSpPr>
          <p:cNvPr id="6" name="TextBox 5"/>
          <p:cNvSpPr txBox="1"/>
          <p:nvPr userDrawn="1"/>
        </p:nvSpPr>
        <p:spPr>
          <a:xfrm>
            <a:off x="9914966" y="8139953"/>
            <a:ext cx="184731" cy="683264"/>
          </a:xfrm>
          <a:prstGeom prst="rect">
            <a:avLst/>
          </a:prstGeom>
          <a:noFill/>
        </p:spPr>
        <p:txBody>
          <a:bodyPr wrap="none" rtlCol="0">
            <a:spAutoFit/>
          </a:bodyPr>
          <a:lstStyle/>
          <a:p>
            <a:endParaRPr lang="en-US" sz="3840" dirty="0"/>
          </a:p>
        </p:txBody>
      </p:sp>
      <p:sp>
        <p:nvSpPr>
          <p:cNvPr id="10" name="Title 1"/>
          <p:cNvSpPr>
            <a:spLocks noGrp="1"/>
          </p:cNvSpPr>
          <p:nvPr>
            <p:ph type="title"/>
          </p:nvPr>
        </p:nvSpPr>
        <p:spPr>
          <a:xfrm>
            <a:off x="457200" y="2157859"/>
            <a:ext cx="8883895" cy="939183"/>
          </a:xfrm>
        </p:spPr>
        <p:txBody>
          <a:bodyPr anchor="ctr" anchorCtr="0">
            <a:noAutofit/>
          </a:bodyPr>
          <a:lstStyle>
            <a:lvl1pPr algn="l">
              <a:defRPr sz="5333"/>
            </a:lvl1pPr>
          </a:lstStyle>
          <a:p>
            <a:r>
              <a:rPr lang="en-US" dirty="0"/>
              <a:t>Click to edit Master title style</a:t>
            </a:r>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24600" y="6275882"/>
            <a:ext cx="591151" cy="353418"/>
          </a:xfrm>
          <a:prstGeom prst="rect">
            <a:avLst/>
          </a:prstGeom>
        </p:spPr>
      </p:pic>
      <p:sp>
        <p:nvSpPr>
          <p:cNvPr id="3" name="Text Placeholder 2">
            <a:extLst>
              <a:ext uri="{FF2B5EF4-FFF2-40B4-BE49-F238E27FC236}">
                <a16:creationId xmlns:a16="http://schemas.microsoft.com/office/drawing/2014/main" id="{9976E15E-156A-6740-8723-C74DD4148FEE}"/>
              </a:ext>
            </a:extLst>
          </p:cNvPr>
          <p:cNvSpPr>
            <a:spLocks noGrp="1"/>
          </p:cNvSpPr>
          <p:nvPr>
            <p:ph type="body" sz="quarter" idx="10"/>
          </p:nvPr>
        </p:nvSpPr>
        <p:spPr>
          <a:xfrm>
            <a:off x="457200" y="3097040"/>
            <a:ext cx="5317067" cy="660400"/>
          </a:xfrm>
          <a:prstGeom prst="rect">
            <a:avLst/>
          </a:prstGeom>
        </p:spPr>
        <p:txBody>
          <a:bodyPr/>
          <a:lstStyle/>
          <a:p>
            <a:pPr lvl="0"/>
            <a:r>
              <a:rPr lang="en-US" dirty="0"/>
              <a:t>Edit Master text styles</a:t>
            </a:r>
          </a:p>
        </p:txBody>
      </p:sp>
      <p:sp>
        <p:nvSpPr>
          <p:cNvPr id="14" name="Text Placeholder 11">
            <a:extLst>
              <a:ext uri="{FF2B5EF4-FFF2-40B4-BE49-F238E27FC236}">
                <a16:creationId xmlns:a16="http://schemas.microsoft.com/office/drawing/2014/main" id="{2B3CA729-7DC1-3A41-B24F-C56CB70A70FE}"/>
              </a:ext>
            </a:extLst>
          </p:cNvPr>
          <p:cNvSpPr>
            <a:spLocks noGrp="1"/>
          </p:cNvSpPr>
          <p:nvPr>
            <p:ph type="body" sz="quarter" idx="11" hasCustomPrompt="1"/>
          </p:nvPr>
        </p:nvSpPr>
        <p:spPr>
          <a:xfrm>
            <a:off x="457200" y="4958630"/>
            <a:ext cx="4910667" cy="830498"/>
          </a:xfrm>
          <a:prstGeom prst="rect">
            <a:avLst/>
          </a:prstGeom>
        </p:spPr>
        <p:txBody>
          <a:bodyPr>
            <a:normAutofit/>
          </a:bodyPr>
          <a:lstStyle>
            <a:lvl1pPr marL="0" indent="0" algn="l">
              <a:buNone/>
              <a:defRPr sz="2167" baseline="0"/>
            </a:lvl1pPr>
          </a:lstStyle>
          <a:p>
            <a:pPr lvl="0"/>
            <a:r>
              <a:rPr lang="en-US" dirty="0"/>
              <a:t>Click to edit Presenter, Team</a:t>
            </a:r>
          </a:p>
          <a:p>
            <a:pPr lvl="0"/>
            <a:r>
              <a:rPr lang="en-US" dirty="0"/>
              <a:t>Date, location</a:t>
            </a:r>
          </a:p>
        </p:txBody>
      </p:sp>
      <p:sp>
        <p:nvSpPr>
          <p:cNvPr id="11" name="TextBox 10">
            <a:extLst>
              <a:ext uri="{FF2B5EF4-FFF2-40B4-BE49-F238E27FC236}">
                <a16:creationId xmlns:a16="http://schemas.microsoft.com/office/drawing/2014/main" id="{F8B67D2B-BBD1-B546-A8C7-1FAD2B60374A}"/>
              </a:ext>
            </a:extLst>
          </p:cNvPr>
          <p:cNvSpPr txBox="1"/>
          <p:nvPr userDrawn="1"/>
        </p:nvSpPr>
        <p:spPr>
          <a:xfrm>
            <a:off x="449053" y="6403251"/>
            <a:ext cx="5929575" cy="143565"/>
          </a:xfrm>
          <a:prstGeom prst="rect">
            <a:avLst/>
          </a:prstGeom>
          <a:noFill/>
        </p:spPr>
        <p:txBody>
          <a:bodyPr wrap="square" lIns="0" tIns="0" rIns="0" bIns="0" rtlCol="0">
            <a:spAutoFit/>
          </a:bodyPr>
          <a:lstStyle/>
          <a:p>
            <a:pPr marL="0" marR="0" indent="0" algn="l" defTabSz="609576" rtl="0" eaLnBrk="1" fontAlgn="auto" latinLnBrk="0" hangingPunct="1">
              <a:lnSpc>
                <a:spcPct val="100000"/>
              </a:lnSpc>
              <a:spcBef>
                <a:spcPts val="0"/>
              </a:spcBef>
              <a:spcAft>
                <a:spcPts val="0"/>
              </a:spcAft>
              <a:buClrTx/>
              <a:buSzTx/>
              <a:buFontTx/>
              <a:buNone/>
              <a:tabLst/>
              <a:defRPr/>
            </a:pPr>
            <a:r>
              <a:rPr lang="en-US" sz="933" b="0" i="0"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 2021, Amazon Web Services, Inc. or its Affiliates. </a:t>
            </a:r>
          </a:p>
        </p:txBody>
      </p:sp>
    </p:spTree>
    <p:extLst>
      <p:ext uri="{BB962C8B-B14F-4D97-AF65-F5344CB8AC3E}">
        <p14:creationId xmlns:p14="http://schemas.microsoft.com/office/powerpoint/2010/main" val="4287340123"/>
      </p:ext>
    </p:extLst>
  </p:cSld>
  <p:clrMapOvr>
    <a:overrideClrMapping bg1="dk1" tx1="lt1" bg2="dk2" tx2="lt2" accent1="accent1" accent2="accent2" accent3="accent3" accent4="accent4" accent5="accent5" accent6="accent6" hlink="hlink" folHlink="folHlink"/>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Thank_You">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1D519FF-1BA2-9B41-8FA0-19EC8D679C9A}"/>
              </a:ext>
            </a:extLst>
          </p:cNvPr>
          <p:cNvPicPr>
            <a:picLocks noChangeAspect="1"/>
          </p:cNvPicPr>
          <p:nvPr userDrawn="1"/>
        </p:nvPicPr>
        <p:blipFill rotWithShape="1">
          <a:blip r:embed="rId2"/>
          <a:srcRect l="25044" r="11463"/>
          <a:stretch/>
        </p:blipFill>
        <p:spPr>
          <a:xfrm>
            <a:off x="0" y="0"/>
            <a:ext cx="12192000" cy="6858000"/>
          </a:xfrm>
          <a:prstGeom prst="rect">
            <a:avLst/>
          </a:prstGeom>
        </p:spPr>
      </p:pic>
      <p:sp>
        <p:nvSpPr>
          <p:cNvPr id="2" name="Title 1"/>
          <p:cNvSpPr>
            <a:spLocks noGrp="1"/>
          </p:cNvSpPr>
          <p:nvPr>
            <p:ph type="title" hasCustomPrompt="1"/>
          </p:nvPr>
        </p:nvSpPr>
        <p:spPr>
          <a:xfrm>
            <a:off x="457200" y="2067774"/>
            <a:ext cx="10363200" cy="1362075"/>
          </a:xfrm>
        </p:spPr>
        <p:txBody>
          <a:bodyPr anchor="ctr">
            <a:noAutofit/>
          </a:bodyPr>
          <a:lstStyle>
            <a:lvl1pPr algn="l">
              <a:defRPr sz="5333" b="1" cap="none">
                <a:solidFill>
                  <a:schemeClr val="tx1"/>
                </a:solidFill>
              </a:defRPr>
            </a:lvl1pPr>
          </a:lstStyle>
          <a:p>
            <a:r>
              <a:rPr lang="en-US" dirty="0"/>
              <a:t>Thank you!</a:t>
            </a:r>
          </a:p>
        </p:txBody>
      </p:sp>
      <p:sp>
        <p:nvSpPr>
          <p:cNvPr id="3" name="Text Placeholder 11"/>
          <p:cNvSpPr>
            <a:spLocks noGrp="1"/>
          </p:cNvSpPr>
          <p:nvPr>
            <p:ph type="body" sz="quarter" idx="10"/>
          </p:nvPr>
        </p:nvSpPr>
        <p:spPr>
          <a:xfrm>
            <a:off x="457200" y="3429850"/>
            <a:ext cx="4910667" cy="577849"/>
          </a:xfrm>
          <a:prstGeom prst="rect">
            <a:avLst/>
          </a:prstGeom>
        </p:spPr>
        <p:txBody>
          <a:bodyPr>
            <a:normAutofit/>
          </a:bodyPr>
          <a:lstStyle>
            <a:lvl1pPr marL="0" indent="0" algn="l">
              <a:buNone/>
              <a:defRPr sz="2167" baseline="0"/>
            </a:lvl1pPr>
          </a:lstStyle>
          <a:p>
            <a:pPr lvl="0"/>
            <a:r>
              <a:rPr lang="en-US" dirty="0"/>
              <a:t>Click to edit Master text styles</a:t>
            </a:r>
          </a:p>
        </p:txBody>
      </p:sp>
      <p:pic>
        <p:nvPicPr>
          <p:cNvPr id="7" name="Picture 6">
            <a:extLst>
              <a:ext uri="{FF2B5EF4-FFF2-40B4-BE49-F238E27FC236}">
                <a16:creationId xmlns:a16="http://schemas.microsoft.com/office/drawing/2014/main" id="{4440B841-0DCE-4646-9E0E-B1E464D98ED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24600" y="6275882"/>
            <a:ext cx="591151" cy="353418"/>
          </a:xfrm>
          <a:prstGeom prst="rect">
            <a:avLst/>
          </a:prstGeom>
        </p:spPr>
      </p:pic>
      <p:sp>
        <p:nvSpPr>
          <p:cNvPr id="8" name="TextBox 7">
            <a:extLst>
              <a:ext uri="{FF2B5EF4-FFF2-40B4-BE49-F238E27FC236}">
                <a16:creationId xmlns:a16="http://schemas.microsoft.com/office/drawing/2014/main" id="{8EC9990E-A3D8-4641-B99A-B31E88C6D0B8}"/>
              </a:ext>
            </a:extLst>
          </p:cNvPr>
          <p:cNvSpPr txBox="1"/>
          <p:nvPr userDrawn="1"/>
        </p:nvSpPr>
        <p:spPr>
          <a:xfrm>
            <a:off x="449053" y="6403251"/>
            <a:ext cx="5929575" cy="143565"/>
          </a:xfrm>
          <a:prstGeom prst="rect">
            <a:avLst/>
          </a:prstGeom>
          <a:noFill/>
        </p:spPr>
        <p:txBody>
          <a:bodyPr wrap="square" lIns="0" tIns="0" rIns="0" bIns="0" rtlCol="0">
            <a:spAutoFit/>
          </a:bodyPr>
          <a:lstStyle/>
          <a:p>
            <a:pPr marL="0" marR="0" indent="0" algn="l" defTabSz="609576" rtl="0" eaLnBrk="1" fontAlgn="auto" latinLnBrk="0" hangingPunct="1">
              <a:lnSpc>
                <a:spcPct val="100000"/>
              </a:lnSpc>
              <a:spcBef>
                <a:spcPts val="0"/>
              </a:spcBef>
              <a:spcAft>
                <a:spcPts val="0"/>
              </a:spcAft>
              <a:buClrTx/>
              <a:buSzTx/>
              <a:buFontTx/>
              <a:buNone/>
              <a:tabLst/>
              <a:defRPr/>
            </a:pPr>
            <a:r>
              <a:rPr lang="en-US" sz="933" b="0" i="0"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 2021, Amazon Web Services, Inc. or its Affiliates. </a:t>
            </a:r>
          </a:p>
        </p:txBody>
      </p:sp>
    </p:spTree>
    <p:extLst>
      <p:ext uri="{BB962C8B-B14F-4D97-AF65-F5344CB8AC3E}">
        <p14:creationId xmlns:p14="http://schemas.microsoft.com/office/powerpoint/2010/main" val="4080511415"/>
      </p:ext>
    </p:extLst>
  </p:cSld>
  <p:clrMapOvr>
    <a:overrideClrMapping bg1="dk1" tx1="lt1" bg2="dk2" tx2="lt2" accent1="accent1" accent2="accent2" accent3="accent3" accent4="accent4" accent5="accent5" accent6="accent6" hlink="hlink" folHlink="folHlink"/>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Blank_Pag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2647E4-E7F7-9646-880C-2CDC95018CBE}"/>
              </a:ext>
            </a:extLst>
          </p:cNvPr>
          <p:cNvSpPr>
            <a:spLocks noGrp="1"/>
          </p:cNvSpPr>
          <p:nvPr>
            <p:ph type="title"/>
          </p:nvPr>
        </p:nvSpPr>
        <p:spPr>
          <a:xfrm>
            <a:off x="457199" y="153248"/>
            <a:ext cx="11262360" cy="753435"/>
          </a:xfrm>
        </p:spPr>
        <p:txBody>
          <a:bodyPr/>
          <a:lstStyle/>
          <a:p>
            <a:r>
              <a:rPr lang="en-US" dirty="0"/>
              <a:t>Click to edit Master title style</a:t>
            </a:r>
          </a:p>
        </p:txBody>
      </p:sp>
      <p:sp>
        <p:nvSpPr>
          <p:cNvPr id="3" name="TextBox 2">
            <a:extLst>
              <a:ext uri="{FF2B5EF4-FFF2-40B4-BE49-F238E27FC236}">
                <a16:creationId xmlns:a16="http://schemas.microsoft.com/office/drawing/2014/main" id="{7D6CC7C5-5E61-EF4A-B824-890AB8BB1139}"/>
              </a:ext>
            </a:extLst>
          </p:cNvPr>
          <p:cNvSpPr txBox="1"/>
          <p:nvPr userDrawn="1"/>
        </p:nvSpPr>
        <p:spPr>
          <a:xfrm>
            <a:off x="449053" y="6403251"/>
            <a:ext cx="5929575" cy="143565"/>
          </a:xfrm>
          <a:prstGeom prst="rect">
            <a:avLst/>
          </a:prstGeom>
          <a:noFill/>
        </p:spPr>
        <p:txBody>
          <a:bodyPr wrap="square" lIns="0" tIns="0" rIns="0" bIns="0" rtlCol="0">
            <a:spAutoFit/>
          </a:bodyPr>
          <a:lstStyle/>
          <a:p>
            <a:pPr marL="0" marR="0" indent="0" algn="l" defTabSz="609576" rtl="0" eaLnBrk="1" fontAlgn="auto" latinLnBrk="0" hangingPunct="1">
              <a:lnSpc>
                <a:spcPct val="100000"/>
              </a:lnSpc>
              <a:spcBef>
                <a:spcPts val="0"/>
              </a:spcBef>
              <a:spcAft>
                <a:spcPts val="0"/>
              </a:spcAft>
              <a:buClrTx/>
              <a:buSzTx/>
              <a:buFontTx/>
              <a:buNone/>
              <a:tabLst/>
              <a:defRPr/>
            </a:pPr>
            <a:r>
              <a:rPr lang="en-US" sz="933" b="0" i="0"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 2021, Amazon Web Services, Inc. or its Affiliates. </a:t>
            </a:r>
          </a:p>
        </p:txBody>
      </p:sp>
    </p:spTree>
    <p:extLst>
      <p:ext uri="{BB962C8B-B14F-4D97-AF65-F5344CB8AC3E}">
        <p14:creationId xmlns:p14="http://schemas.microsoft.com/office/powerpoint/2010/main" val="1989428135"/>
      </p:ext>
    </p:extLst>
  </p:cSld>
  <p:clrMapOvr>
    <a:overrideClrMapping bg1="dk1" tx1="lt1" bg2="dk2" tx2="lt2" accent1="accent1" accent2="accent2" accent3="accent3" accent4="accent4" accent5="accent5" accent6="accent6" hlink="hlink" folHlink="folHlink"/>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1_Table_of_Contents">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153248"/>
            <a:ext cx="11262360" cy="727655"/>
          </a:xfrm>
        </p:spPr>
        <p:txBody>
          <a:bodyPr/>
          <a:lstStyle>
            <a:lvl1pPr>
              <a:defRPr>
                <a:solidFill>
                  <a:schemeClr val="tx2"/>
                </a:solidFill>
              </a:defRPr>
            </a:lvl1pPr>
          </a:lstStyle>
          <a:p>
            <a:r>
              <a:rPr lang="en-US" dirty="0"/>
              <a:t>Click to edit Master title style</a:t>
            </a:r>
          </a:p>
        </p:txBody>
      </p:sp>
      <p:sp>
        <p:nvSpPr>
          <p:cNvPr id="3" name="Content Placeholder 2"/>
          <p:cNvSpPr>
            <a:spLocks noGrp="1"/>
          </p:cNvSpPr>
          <p:nvPr>
            <p:ph idx="1"/>
          </p:nvPr>
        </p:nvSpPr>
        <p:spPr>
          <a:xfrm>
            <a:off x="454123" y="1371600"/>
            <a:ext cx="11262360" cy="4738568"/>
          </a:xfrm>
          <a:prstGeom prst="rect">
            <a:avLst/>
          </a:prstGeom>
        </p:spPr>
        <p:txBody>
          <a:bodyPr/>
          <a:lstStyle>
            <a:lvl1pPr marL="0" indent="0">
              <a:buNone/>
              <a:defRPr>
                <a:solidFill>
                  <a:schemeClr val="tx2"/>
                </a:solidFill>
              </a:defRPr>
            </a:lvl1pPr>
            <a:lvl2pPr marL="990560" indent="-380985">
              <a:buFont typeface="Arial"/>
              <a:buChar char="•"/>
              <a:defRPr>
                <a:solidFill>
                  <a:schemeClr val="tx2"/>
                </a:solidFill>
              </a:defRPr>
            </a:lvl2pPr>
            <a:lvl3pPr marL="1523939" indent="-304788">
              <a:buFont typeface="Arial"/>
              <a:buChar char="•"/>
              <a:defRPr>
                <a:solidFill>
                  <a:schemeClr val="tx2"/>
                </a:solidFill>
              </a:defRPr>
            </a:lvl3pPr>
            <a:lvl4pPr>
              <a:defRPr>
                <a:solidFill>
                  <a:schemeClr val="tx2"/>
                </a:solidFill>
              </a:defRPr>
            </a:lvl4pPr>
            <a:lvl5pPr>
              <a:defRPr>
                <a:solidFill>
                  <a:schemeClr val="tx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99879807"/>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How_to_Use">
    <p:bg>
      <p:bgRef idx="1001">
        <a:schemeClr val="bg2"/>
      </p:bgRef>
    </p:bg>
    <p:spTree>
      <p:nvGrpSpPr>
        <p:cNvPr id="1" name=""/>
        <p:cNvGrpSpPr/>
        <p:nvPr/>
      </p:nvGrpSpPr>
      <p:grpSpPr>
        <a:xfrm>
          <a:off x="0" y="0"/>
          <a:ext cx="0" cy="0"/>
          <a:chOff x="0" y="0"/>
          <a:chExt cx="0" cy="0"/>
        </a:xfrm>
      </p:grpSpPr>
      <p:sp>
        <p:nvSpPr>
          <p:cNvPr id="4" name="TextBox 3"/>
          <p:cNvSpPr txBox="1"/>
          <p:nvPr userDrawn="1"/>
        </p:nvSpPr>
        <p:spPr>
          <a:xfrm>
            <a:off x="3763618" y="-3790122"/>
            <a:ext cx="184731" cy="683264"/>
          </a:xfrm>
          <a:prstGeom prst="rect">
            <a:avLst/>
          </a:prstGeom>
          <a:noFill/>
        </p:spPr>
        <p:txBody>
          <a:bodyPr wrap="none" rtlCol="0">
            <a:spAutoFit/>
          </a:bodyPr>
          <a:lstStyle/>
          <a:p>
            <a:endParaRPr lang="en-US" sz="3840" dirty="0"/>
          </a:p>
        </p:txBody>
      </p:sp>
      <p:sp>
        <p:nvSpPr>
          <p:cNvPr id="2" name="Rectangle 1">
            <a:extLst>
              <a:ext uri="{FF2B5EF4-FFF2-40B4-BE49-F238E27FC236}">
                <a16:creationId xmlns:a16="http://schemas.microsoft.com/office/drawing/2014/main" id="{4D133B37-BB08-4347-B71D-D01F225ECB4D}"/>
              </a:ext>
            </a:extLst>
          </p:cNvPr>
          <p:cNvSpPr/>
          <p:nvPr userDrawn="1"/>
        </p:nvSpPr>
        <p:spPr>
          <a:xfrm>
            <a:off x="0" y="0"/>
            <a:ext cx="1219200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dirty="0"/>
          </a:p>
        </p:txBody>
      </p:sp>
      <p:sp>
        <p:nvSpPr>
          <p:cNvPr id="6" name="TextBox 5"/>
          <p:cNvSpPr txBox="1"/>
          <p:nvPr userDrawn="1"/>
        </p:nvSpPr>
        <p:spPr>
          <a:xfrm>
            <a:off x="9914966" y="8139953"/>
            <a:ext cx="184731" cy="683264"/>
          </a:xfrm>
          <a:prstGeom prst="rect">
            <a:avLst/>
          </a:prstGeom>
          <a:noFill/>
        </p:spPr>
        <p:txBody>
          <a:bodyPr wrap="none" rtlCol="0">
            <a:spAutoFit/>
          </a:bodyPr>
          <a:lstStyle/>
          <a:p>
            <a:endParaRPr lang="en-US" sz="3840" dirty="0"/>
          </a:p>
        </p:txBody>
      </p:sp>
      <p:pic>
        <p:nvPicPr>
          <p:cNvPr id="8" name="Picture 7">
            <a:extLst>
              <a:ext uri="{FF2B5EF4-FFF2-40B4-BE49-F238E27FC236}">
                <a16:creationId xmlns:a16="http://schemas.microsoft.com/office/drawing/2014/main" id="{ED771130-A3F1-D24E-A5F9-FD45DA62A95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25200" y="6275882"/>
            <a:ext cx="591151" cy="353418"/>
          </a:xfrm>
          <a:prstGeom prst="rect">
            <a:avLst/>
          </a:prstGeom>
        </p:spPr>
      </p:pic>
      <p:sp>
        <p:nvSpPr>
          <p:cNvPr id="7" name="TextBox 6">
            <a:extLst>
              <a:ext uri="{FF2B5EF4-FFF2-40B4-BE49-F238E27FC236}">
                <a16:creationId xmlns:a16="http://schemas.microsoft.com/office/drawing/2014/main" id="{ACF59969-BB76-0545-A5CB-3D34504EB147}"/>
              </a:ext>
            </a:extLst>
          </p:cNvPr>
          <p:cNvSpPr txBox="1"/>
          <p:nvPr userDrawn="1"/>
        </p:nvSpPr>
        <p:spPr>
          <a:xfrm>
            <a:off x="449053" y="6412897"/>
            <a:ext cx="5929575" cy="143565"/>
          </a:xfrm>
          <a:prstGeom prst="rect">
            <a:avLst/>
          </a:prstGeom>
          <a:noFill/>
        </p:spPr>
        <p:txBody>
          <a:bodyPr wrap="square" lIns="0" tIns="0" rIns="0" bIns="0" rtlCol="0">
            <a:spAutoFit/>
          </a:bodyPr>
          <a:lstStyle/>
          <a:p>
            <a:pPr marL="0" marR="0" indent="0" algn="l" defTabSz="609576" rtl="0" eaLnBrk="1" fontAlgn="auto" latinLnBrk="0" hangingPunct="1">
              <a:lnSpc>
                <a:spcPct val="100000"/>
              </a:lnSpc>
              <a:spcBef>
                <a:spcPts val="0"/>
              </a:spcBef>
              <a:spcAft>
                <a:spcPts val="0"/>
              </a:spcAft>
              <a:buClrTx/>
              <a:buSzTx/>
              <a:buFontTx/>
              <a:buNone/>
              <a:tabLst/>
              <a:defRPr/>
            </a:pPr>
            <a:r>
              <a:rPr lang="en-US" sz="933" b="0" i="0"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 2021, Amazon Web Services, Inc. or its Affiliates. </a:t>
            </a:r>
          </a:p>
        </p:txBody>
      </p:sp>
    </p:spTree>
    <p:extLst>
      <p:ext uri="{BB962C8B-B14F-4D97-AF65-F5344CB8AC3E}">
        <p14:creationId xmlns:p14="http://schemas.microsoft.com/office/powerpoint/2010/main" val="3584516564"/>
      </p:ext>
    </p:extLst>
  </p:cSld>
  <p:clrMapOvr>
    <a:overrideClrMapping bg1="dk1" tx1="lt1" bg2="dk2" tx2="lt2" accent1="accent1" accent2="accent2" accent3="accent3" accent4="accent4" accent5="accent5" accent6="accent6" hlink="hlink" folHlink="folHlink"/>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Standard Content Page Layout (includes subtitle)">
    <p:bg>
      <p:bgPr>
        <a:solidFill>
          <a:srgbClr val="192850"/>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449052" y="232274"/>
            <a:ext cx="11280104" cy="727655"/>
          </a:xfrm>
        </p:spPr>
        <p:txBody>
          <a:bodyPr lIns="0"/>
          <a:lstStyle>
            <a:lvl1pPr>
              <a:defRPr baseline="0">
                <a:solidFill>
                  <a:schemeClr val="bg1"/>
                </a:solidFill>
                <a:latin typeface="Amazon Ember Light"/>
                <a:cs typeface="Amazon Ember Light"/>
              </a:defRPr>
            </a:lvl1pPr>
          </a:lstStyle>
          <a:p>
            <a:pPr lvl="0"/>
            <a:r>
              <a:rPr lang="en-US" dirty="0"/>
              <a:t>Standard Content Page (optional, includes subtitle)</a:t>
            </a:r>
          </a:p>
        </p:txBody>
      </p:sp>
      <p:sp>
        <p:nvSpPr>
          <p:cNvPr id="6" name="Content Placeholder 3"/>
          <p:cNvSpPr>
            <a:spLocks noGrp="1"/>
          </p:cNvSpPr>
          <p:nvPr>
            <p:ph sz="half" idx="12" hasCustomPrompt="1"/>
          </p:nvPr>
        </p:nvSpPr>
        <p:spPr>
          <a:xfrm>
            <a:off x="456054" y="1467019"/>
            <a:ext cx="11273102" cy="3529793"/>
          </a:xfrm>
        </p:spPr>
        <p:txBody>
          <a:bodyPr lIns="0" tIns="0" rIns="0" bIns="0" anchor="t"/>
          <a:lstStyle>
            <a:lvl1pPr>
              <a:defRPr baseline="0">
                <a:solidFill>
                  <a:srgbClr val="FFFFFF"/>
                </a:solidFill>
                <a:latin typeface="Amazon Ember" panose="02000000000000000000" pitchFamily="2" charset="0"/>
                <a:ea typeface="Amazon Ember" panose="02000000000000000000" pitchFamily="2" charset="0"/>
                <a:cs typeface="Amazon Ember Light"/>
              </a:defRPr>
            </a:lvl1pPr>
          </a:lstStyle>
          <a:p>
            <a:r>
              <a:rPr lang="en-US" dirty="0"/>
              <a:t>Body copy here</a:t>
            </a:r>
          </a:p>
        </p:txBody>
      </p:sp>
      <p:sp>
        <p:nvSpPr>
          <p:cNvPr id="8" name="TextBox 7">
            <a:extLst>
              <a:ext uri="{FF2B5EF4-FFF2-40B4-BE49-F238E27FC236}">
                <a16:creationId xmlns:a16="http://schemas.microsoft.com/office/drawing/2014/main" id="{F9BDAE40-DC33-F94E-9BF1-20818E81D701}"/>
              </a:ext>
            </a:extLst>
          </p:cNvPr>
          <p:cNvSpPr txBox="1"/>
          <p:nvPr userDrawn="1"/>
        </p:nvSpPr>
        <p:spPr>
          <a:xfrm>
            <a:off x="4077484" y="6521789"/>
            <a:ext cx="4037032" cy="143565"/>
          </a:xfrm>
          <a:prstGeom prst="rect">
            <a:avLst/>
          </a:prstGeom>
          <a:noFill/>
        </p:spPr>
        <p:txBody>
          <a:bodyPr wrap="square" lIns="0" tIns="0" rIns="0" bIns="0" rtlCol="0">
            <a:spAutoFit/>
          </a:bodyPr>
          <a:lstStyle/>
          <a:p>
            <a:pPr algn="ctr"/>
            <a:r>
              <a:rPr lang="en-US" sz="933" dirty="0">
                <a:solidFill>
                  <a:schemeClr val="bg1"/>
                </a:solidFill>
                <a:latin typeface="Amazon Ember"/>
                <a:cs typeface="Amazon Ember"/>
              </a:rPr>
              <a:t>© 2018, Amazon Web Services, Inc. or its affiliates. All rights reserved.</a:t>
            </a:r>
          </a:p>
        </p:txBody>
      </p:sp>
      <p:pic>
        <p:nvPicPr>
          <p:cNvPr id="7" name="Picture 6">
            <a:extLst>
              <a:ext uri="{FF2B5EF4-FFF2-40B4-BE49-F238E27FC236}">
                <a16:creationId xmlns:a16="http://schemas.microsoft.com/office/drawing/2014/main" id="{010E408A-93A9-9D41-B8AC-8A5F2377B548}"/>
              </a:ext>
            </a:extLst>
          </p:cNvPr>
          <p:cNvPicPr>
            <a:picLocks noChangeAspect="1"/>
          </p:cNvPicPr>
          <p:nvPr userDrawn="1"/>
        </p:nvPicPr>
        <p:blipFill>
          <a:blip r:embed="rId2"/>
          <a:stretch>
            <a:fillRect/>
          </a:stretch>
        </p:blipFill>
        <p:spPr>
          <a:xfrm>
            <a:off x="10308302" y="6346372"/>
            <a:ext cx="1683867" cy="481105"/>
          </a:xfrm>
          <a:prstGeom prst="rect">
            <a:avLst/>
          </a:prstGeom>
        </p:spPr>
      </p:pic>
    </p:spTree>
    <p:extLst>
      <p:ext uri="{BB962C8B-B14F-4D97-AF65-F5344CB8AC3E}">
        <p14:creationId xmlns:p14="http://schemas.microsoft.com/office/powerpoint/2010/main" val="213990491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49053" y="153249"/>
            <a:ext cx="10940405" cy="726923"/>
          </a:xfrm>
        </p:spPr>
        <p:txBody>
          <a:bodyPr/>
          <a:lstStyle/>
          <a:p>
            <a:r>
              <a:rPr lang="en-US"/>
              <a:t>Click to edit Master title style</a:t>
            </a:r>
            <a:endParaRPr lang="en-US" dirty="0"/>
          </a:p>
        </p:txBody>
      </p:sp>
    </p:spTree>
    <p:extLst>
      <p:ext uri="{BB962C8B-B14F-4D97-AF65-F5344CB8AC3E}">
        <p14:creationId xmlns:p14="http://schemas.microsoft.com/office/powerpoint/2010/main" val="10005526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B86D3-0352-AF4A-A018-1620AD3CB4F2}"/>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BDD95EB8-4B9B-1142-A1E5-D88BEC48CF2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a:extLst>
              <a:ext uri="{FF2B5EF4-FFF2-40B4-BE49-F238E27FC236}">
                <a16:creationId xmlns:a16="http://schemas.microsoft.com/office/drawing/2014/main" id="{BD17DD3D-D25B-4341-9AD0-1B92AE9EBB1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a:extLst>
              <a:ext uri="{FF2B5EF4-FFF2-40B4-BE49-F238E27FC236}">
                <a16:creationId xmlns:a16="http://schemas.microsoft.com/office/drawing/2014/main" id="{0FEAB3E5-B733-D842-9ADB-81682876894F}"/>
              </a:ext>
            </a:extLst>
          </p:cNvPr>
          <p:cNvSpPr>
            <a:spLocks noGrp="1"/>
          </p:cNvSpPr>
          <p:nvPr>
            <p:ph type="dt" sz="half" idx="10"/>
          </p:nvPr>
        </p:nvSpPr>
        <p:spPr/>
        <p:txBody>
          <a:bodyPr/>
          <a:lstStyle/>
          <a:p>
            <a:fld id="{AE87A734-B804-6947-8D63-F3641E5F5D25}" type="datetimeFigureOut">
              <a:rPr lang="en-AU" smtClean="0"/>
              <a:t>6/8/21</a:t>
            </a:fld>
            <a:endParaRPr lang="en-AU"/>
          </a:p>
        </p:txBody>
      </p:sp>
      <p:sp>
        <p:nvSpPr>
          <p:cNvPr id="6" name="Footer Placeholder 5">
            <a:extLst>
              <a:ext uri="{FF2B5EF4-FFF2-40B4-BE49-F238E27FC236}">
                <a16:creationId xmlns:a16="http://schemas.microsoft.com/office/drawing/2014/main" id="{3A42C688-15F7-C741-8E15-02CC37B98C5F}"/>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5316FAF5-26FE-7741-88DA-9A0D0CE21F23}"/>
              </a:ext>
            </a:extLst>
          </p:cNvPr>
          <p:cNvSpPr>
            <a:spLocks noGrp="1"/>
          </p:cNvSpPr>
          <p:nvPr>
            <p:ph type="sldNum" sz="quarter" idx="12"/>
          </p:nvPr>
        </p:nvSpPr>
        <p:spPr/>
        <p:txBody>
          <a:bodyPr/>
          <a:lstStyle/>
          <a:p>
            <a:fld id="{94B1A1D4-1A4F-FD43-8DE4-C1A3B067A955}" type="slidenum">
              <a:rPr lang="en-AU" smtClean="0"/>
              <a:t>‹#›</a:t>
            </a:fld>
            <a:endParaRPr lang="en-AU"/>
          </a:p>
        </p:txBody>
      </p:sp>
    </p:spTree>
    <p:extLst>
      <p:ext uri="{BB962C8B-B14F-4D97-AF65-F5344CB8AC3E}">
        <p14:creationId xmlns:p14="http://schemas.microsoft.com/office/powerpoint/2010/main" val="95646158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Four Content - Graphics">
    <p:spTree>
      <p:nvGrpSpPr>
        <p:cNvPr id="1" name=""/>
        <p:cNvGrpSpPr/>
        <p:nvPr/>
      </p:nvGrpSpPr>
      <p:grpSpPr>
        <a:xfrm>
          <a:off x="0" y="0"/>
          <a:ext cx="0" cy="0"/>
          <a:chOff x="0" y="0"/>
          <a:chExt cx="0" cy="0"/>
        </a:xfrm>
      </p:grpSpPr>
      <p:sp>
        <p:nvSpPr>
          <p:cNvPr id="2" name="Title 1"/>
          <p:cNvSpPr>
            <a:spLocks noGrp="1"/>
          </p:cNvSpPr>
          <p:nvPr>
            <p:ph type="title"/>
          </p:nvPr>
        </p:nvSpPr>
        <p:spPr>
          <a:xfrm>
            <a:off x="449053" y="153249"/>
            <a:ext cx="10940405" cy="726923"/>
          </a:xfrm>
        </p:spPr>
        <p:txBody>
          <a:bodyPr/>
          <a:lstStyle/>
          <a:p>
            <a:r>
              <a:rPr lang="en-US"/>
              <a:t>Click to edit Master title style</a:t>
            </a:r>
            <a:endParaRPr lang="en-US" dirty="0"/>
          </a:p>
        </p:txBody>
      </p:sp>
      <p:sp>
        <p:nvSpPr>
          <p:cNvPr id="11" name="Text Placeholder 3"/>
          <p:cNvSpPr>
            <a:spLocks noGrp="1"/>
          </p:cNvSpPr>
          <p:nvPr>
            <p:ph type="body" sz="half" idx="2"/>
          </p:nvPr>
        </p:nvSpPr>
        <p:spPr>
          <a:xfrm>
            <a:off x="450322" y="4169445"/>
            <a:ext cx="2396067" cy="454587"/>
          </a:xfrm>
        </p:spPr>
        <p:txBody>
          <a:bodyPr>
            <a:noAutofit/>
          </a:bodyPr>
          <a:lstStyle>
            <a:lvl1pPr marL="0" indent="0" algn="ctr">
              <a:buNone/>
              <a:defRPr sz="1867">
                <a:solidFill>
                  <a:schemeClr val="bg1"/>
                </a:solidFill>
              </a:defRPr>
            </a:lvl1pPr>
            <a:lvl2pPr marL="609576" indent="0">
              <a:buNone/>
              <a:defRPr sz="1600"/>
            </a:lvl2pPr>
            <a:lvl3pPr marL="1219151" indent="0">
              <a:buNone/>
              <a:defRPr sz="1333"/>
            </a:lvl3pPr>
            <a:lvl4pPr marL="1828727" indent="0">
              <a:buNone/>
              <a:defRPr sz="1200"/>
            </a:lvl4pPr>
            <a:lvl5pPr marL="2438302" indent="0">
              <a:buNone/>
              <a:defRPr sz="1200"/>
            </a:lvl5pPr>
            <a:lvl6pPr marL="3047878" indent="0">
              <a:buNone/>
              <a:defRPr sz="1200"/>
            </a:lvl6pPr>
            <a:lvl7pPr marL="3657454" indent="0">
              <a:buNone/>
              <a:defRPr sz="1200"/>
            </a:lvl7pPr>
            <a:lvl8pPr marL="4267029" indent="0">
              <a:buNone/>
              <a:defRPr sz="1200"/>
            </a:lvl8pPr>
            <a:lvl9pPr marL="4876605" indent="0">
              <a:buNone/>
              <a:defRPr sz="1200"/>
            </a:lvl9pPr>
          </a:lstStyle>
          <a:p>
            <a:pPr lvl="0"/>
            <a:r>
              <a:rPr lang="en-US"/>
              <a:t>Click to edit Master text styles</a:t>
            </a:r>
          </a:p>
        </p:txBody>
      </p:sp>
      <p:sp>
        <p:nvSpPr>
          <p:cNvPr id="12" name="Text Placeholder 3"/>
          <p:cNvSpPr>
            <a:spLocks noGrp="1"/>
          </p:cNvSpPr>
          <p:nvPr>
            <p:ph type="body" sz="half" idx="11"/>
          </p:nvPr>
        </p:nvSpPr>
        <p:spPr>
          <a:xfrm>
            <a:off x="3328996" y="4169445"/>
            <a:ext cx="2396067" cy="454587"/>
          </a:xfrm>
        </p:spPr>
        <p:txBody>
          <a:bodyPr>
            <a:noAutofit/>
          </a:bodyPr>
          <a:lstStyle>
            <a:lvl1pPr marL="0" indent="0" algn="ctr">
              <a:buNone/>
              <a:defRPr sz="1867">
                <a:solidFill>
                  <a:schemeClr val="bg1"/>
                </a:solidFill>
              </a:defRPr>
            </a:lvl1pPr>
            <a:lvl2pPr marL="609576" indent="0">
              <a:buNone/>
              <a:defRPr sz="1600"/>
            </a:lvl2pPr>
            <a:lvl3pPr marL="1219151" indent="0">
              <a:buNone/>
              <a:defRPr sz="1333"/>
            </a:lvl3pPr>
            <a:lvl4pPr marL="1828727" indent="0">
              <a:buNone/>
              <a:defRPr sz="1200"/>
            </a:lvl4pPr>
            <a:lvl5pPr marL="2438302" indent="0">
              <a:buNone/>
              <a:defRPr sz="1200"/>
            </a:lvl5pPr>
            <a:lvl6pPr marL="3047878" indent="0">
              <a:buNone/>
              <a:defRPr sz="1200"/>
            </a:lvl6pPr>
            <a:lvl7pPr marL="3657454" indent="0">
              <a:buNone/>
              <a:defRPr sz="1200"/>
            </a:lvl7pPr>
            <a:lvl8pPr marL="4267029" indent="0">
              <a:buNone/>
              <a:defRPr sz="1200"/>
            </a:lvl8pPr>
            <a:lvl9pPr marL="4876605" indent="0">
              <a:buNone/>
              <a:defRPr sz="1200"/>
            </a:lvl9pPr>
          </a:lstStyle>
          <a:p>
            <a:pPr lvl="0"/>
            <a:r>
              <a:rPr lang="en-US"/>
              <a:t>Click to edit Master text styles</a:t>
            </a:r>
          </a:p>
        </p:txBody>
      </p:sp>
      <p:sp>
        <p:nvSpPr>
          <p:cNvPr id="13" name="Text Placeholder 3"/>
          <p:cNvSpPr>
            <a:spLocks noGrp="1"/>
          </p:cNvSpPr>
          <p:nvPr>
            <p:ph type="body" sz="half" idx="13"/>
          </p:nvPr>
        </p:nvSpPr>
        <p:spPr>
          <a:xfrm>
            <a:off x="6179447" y="4169445"/>
            <a:ext cx="2396067" cy="454587"/>
          </a:xfrm>
        </p:spPr>
        <p:txBody>
          <a:bodyPr>
            <a:noAutofit/>
          </a:bodyPr>
          <a:lstStyle>
            <a:lvl1pPr marL="0" indent="0" algn="ctr">
              <a:buNone/>
              <a:defRPr sz="1867">
                <a:solidFill>
                  <a:schemeClr val="bg1"/>
                </a:solidFill>
              </a:defRPr>
            </a:lvl1pPr>
            <a:lvl2pPr marL="609576" indent="0">
              <a:buNone/>
              <a:defRPr sz="1600"/>
            </a:lvl2pPr>
            <a:lvl3pPr marL="1219151" indent="0">
              <a:buNone/>
              <a:defRPr sz="1333"/>
            </a:lvl3pPr>
            <a:lvl4pPr marL="1828727" indent="0">
              <a:buNone/>
              <a:defRPr sz="1200"/>
            </a:lvl4pPr>
            <a:lvl5pPr marL="2438302" indent="0">
              <a:buNone/>
              <a:defRPr sz="1200"/>
            </a:lvl5pPr>
            <a:lvl6pPr marL="3047878" indent="0">
              <a:buNone/>
              <a:defRPr sz="1200"/>
            </a:lvl6pPr>
            <a:lvl7pPr marL="3657454" indent="0">
              <a:buNone/>
              <a:defRPr sz="1200"/>
            </a:lvl7pPr>
            <a:lvl8pPr marL="4267029" indent="0">
              <a:buNone/>
              <a:defRPr sz="1200"/>
            </a:lvl8pPr>
            <a:lvl9pPr marL="4876605" indent="0">
              <a:buNone/>
              <a:defRPr sz="1200"/>
            </a:lvl9pPr>
          </a:lstStyle>
          <a:p>
            <a:pPr lvl="0"/>
            <a:r>
              <a:rPr lang="en-US"/>
              <a:t>Click to edit Master text styles</a:t>
            </a:r>
          </a:p>
        </p:txBody>
      </p:sp>
      <p:sp>
        <p:nvSpPr>
          <p:cNvPr id="14" name="Text Placeholder 3"/>
          <p:cNvSpPr>
            <a:spLocks noGrp="1"/>
          </p:cNvSpPr>
          <p:nvPr>
            <p:ph type="body" sz="half" idx="15"/>
          </p:nvPr>
        </p:nvSpPr>
        <p:spPr>
          <a:xfrm>
            <a:off x="9320460" y="4169445"/>
            <a:ext cx="2396067" cy="454587"/>
          </a:xfrm>
        </p:spPr>
        <p:txBody>
          <a:bodyPr>
            <a:noAutofit/>
          </a:bodyPr>
          <a:lstStyle>
            <a:lvl1pPr marL="0" indent="0" algn="ctr">
              <a:buNone/>
              <a:defRPr sz="1867">
                <a:solidFill>
                  <a:schemeClr val="bg1"/>
                </a:solidFill>
              </a:defRPr>
            </a:lvl1pPr>
            <a:lvl2pPr marL="609576" indent="0">
              <a:buNone/>
              <a:defRPr sz="1600"/>
            </a:lvl2pPr>
            <a:lvl3pPr marL="1219151" indent="0">
              <a:buNone/>
              <a:defRPr sz="1333"/>
            </a:lvl3pPr>
            <a:lvl4pPr marL="1828727" indent="0">
              <a:buNone/>
              <a:defRPr sz="1200"/>
            </a:lvl4pPr>
            <a:lvl5pPr marL="2438302" indent="0">
              <a:buNone/>
              <a:defRPr sz="1200"/>
            </a:lvl5pPr>
            <a:lvl6pPr marL="3047878" indent="0">
              <a:buNone/>
              <a:defRPr sz="1200"/>
            </a:lvl6pPr>
            <a:lvl7pPr marL="3657454" indent="0">
              <a:buNone/>
              <a:defRPr sz="1200"/>
            </a:lvl7pPr>
            <a:lvl8pPr marL="4267029" indent="0">
              <a:buNone/>
              <a:defRPr sz="1200"/>
            </a:lvl8pPr>
            <a:lvl9pPr marL="4876605" indent="0">
              <a:buNone/>
              <a:defRPr sz="1200"/>
            </a:lvl9pPr>
          </a:lstStyle>
          <a:p>
            <a:pPr lvl="0"/>
            <a:r>
              <a:rPr lang="en-US"/>
              <a:t>Click to edit Master text styles</a:t>
            </a:r>
          </a:p>
        </p:txBody>
      </p:sp>
      <p:sp>
        <p:nvSpPr>
          <p:cNvPr id="15" name="Picture Placeholder 2"/>
          <p:cNvSpPr>
            <a:spLocks noGrp="1"/>
          </p:cNvSpPr>
          <p:nvPr>
            <p:ph type="pic" sz="quarter" idx="16"/>
          </p:nvPr>
        </p:nvSpPr>
        <p:spPr>
          <a:xfrm>
            <a:off x="450322" y="2139140"/>
            <a:ext cx="2396067" cy="1792816"/>
          </a:xfrm>
        </p:spPr>
        <p:txBody>
          <a:bodyPr>
            <a:normAutofit/>
          </a:bodyPr>
          <a:lstStyle>
            <a:lvl1pPr>
              <a:defRPr sz="1867">
                <a:solidFill>
                  <a:schemeClr val="bg1"/>
                </a:solidFill>
              </a:defRPr>
            </a:lvl1pPr>
          </a:lstStyle>
          <a:p>
            <a:r>
              <a:rPr lang="en-US"/>
              <a:t>Drag picture to placeholder or click icon to add</a:t>
            </a:r>
            <a:endParaRPr lang="en-US" dirty="0"/>
          </a:p>
        </p:txBody>
      </p:sp>
      <p:sp>
        <p:nvSpPr>
          <p:cNvPr id="16" name="Picture Placeholder 2"/>
          <p:cNvSpPr>
            <a:spLocks noGrp="1"/>
          </p:cNvSpPr>
          <p:nvPr>
            <p:ph type="pic" sz="quarter" idx="17"/>
          </p:nvPr>
        </p:nvSpPr>
        <p:spPr>
          <a:xfrm>
            <a:off x="3328996" y="2139140"/>
            <a:ext cx="2396067" cy="1792816"/>
          </a:xfrm>
        </p:spPr>
        <p:txBody>
          <a:bodyPr>
            <a:normAutofit/>
          </a:bodyPr>
          <a:lstStyle>
            <a:lvl1pPr>
              <a:defRPr sz="1867">
                <a:solidFill>
                  <a:schemeClr val="bg1"/>
                </a:solidFill>
              </a:defRPr>
            </a:lvl1pPr>
          </a:lstStyle>
          <a:p>
            <a:r>
              <a:rPr lang="en-US"/>
              <a:t>Drag picture to placeholder or click icon to add</a:t>
            </a:r>
            <a:endParaRPr lang="en-US" dirty="0"/>
          </a:p>
        </p:txBody>
      </p:sp>
      <p:sp>
        <p:nvSpPr>
          <p:cNvPr id="17" name="Picture Placeholder 2"/>
          <p:cNvSpPr>
            <a:spLocks noGrp="1"/>
          </p:cNvSpPr>
          <p:nvPr>
            <p:ph type="pic" sz="quarter" idx="18"/>
          </p:nvPr>
        </p:nvSpPr>
        <p:spPr>
          <a:xfrm>
            <a:off x="6179447" y="2139140"/>
            <a:ext cx="2396067" cy="1792816"/>
          </a:xfrm>
        </p:spPr>
        <p:txBody>
          <a:bodyPr>
            <a:normAutofit/>
          </a:bodyPr>
          <a:lstStyle>
            <a:lvl1pPr>
              <a:defRPr sz="1867">
                <a:solidFill>
                  <a:schemeClr val="bg1"/>
                </a:solidFill>
              </a:defRPr>
            </a:lvl1pPr>
          </a:lstStyle>
          <a:p>
            <a:r>
              <a:rPr lang="en-US"/>
              <a:t>Drag picture to placeholder or click icon to add</a:t>
            </a:r>
            <a:endParaRPr lang="en-US" dirty="0"/>
          </a:p>
        </p:txBody>
      </p:sp>
      <p:sp>
        <p:nvSpPr>
          <p:cNvPr id="18" name="Picture Placeholder 2"/>
          <p:cNvSpPr>
            <a:spLocks noGrp="1"/>
          </p:cNvSpPr>
          <p:nvPr>
            <p:ph type="pic" sz="quarter" idx="19"/>
          </p:nvPr>
        </p:nvSpPr>
        <p:spPr>
          <a:xfrm>
            <a:off x="9320460" y="2139140"/>
            <a:ext cx="2396067" cy="1792816"/>
          </a:xfrm>
        </p:spPr>
        <p:txBody>
          <a:bodyPr>
            <a:normAutofit/>
          </a:bodyPr>
          <a:lstStyle>
            <a:lvl1pPr>
              <a:defRPr sz="1867">
                <a:solidFill>
                  <a:schemeClr val="bg1"/>
                </a:solidFill>
              </a:defRPr>
            </a:lvl1pPr>
          </a:lstStyle>
          <a:p>
            <a:r>
              <a:rPr lang="en-US"/>
              <a:t>Drag picture to placeholder or click icon to add</a:t>
            </a:r>
            <a:endParaRPr lang="en-US" dirty="0"/>
          </a:p>
        </p:txBody>
      </p:sp>
    </p:spTree>
    <p:extLst>
      <p:ext uri="{BB962C8B-B14F-4D97-AF65-F5344CB8AC3E}">
        <p14:creationId xmlns:p14="http://schemas.microsoft.com/office/powerpoint/2010/main" val="73399020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Two_Column">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wrap="square" lIns="182880" tIns="146304" rIns="182880" bIns="146304" rtlCol="0" anchor="t">
            <a:noAutofit/>
          </a:bodyPr>
          <a:lstStyle>
            <a:lvl1pPr>
              <a:defRPr lang="en-US" dirty="0"/>
            </a:lvl1pPr>
          </a:lstStyle>
          <a:p>
            <a:pPr lvl="0"/>
            <a:r>
              <a:rPr lang="en-US"/>
              <a:t>Click to edit Master title style</a:t>
            </a:r>
            <a:endParaRPr lang="en-US" dirty="0"/>
          </a:p>
        </p:txBody>
      </p:sp>
      <p:sp>
        <p:nvSpPr>
          <p:cNvPr id="6" name="Text Placeholder 5"/>
          <p:cNvSpPr>
            <a:spLocks noGrp="1"/>
          </p:cNvSpPr>
          <p:nvPr>
            <p:ph type="body" sz="quarter" idx="10" hasCustomPrompt="1"/>
          </p:nvPr>
        </p:nvSpPr>
        <p:spPr>
          <a:xfrm>
            <a:off x="269240" y="1189176"/>
            <a:ext cx="5254643" cy="2144754"/>
          </a:xfrm>
        </p:spPr>
        <p:txBody>
          <a:bodyPr vert="horz" wrap="square" lIns="182880" tIns="146304" rIns="182880" bIns="146304" rtlCol="0">
            <a:spAutoFit/>
          </a:bodyPr>
          <a:lstStyle>
            <a:lvl1pPr>
              <a:defRPr lang="en-US" dirty="0"/>
            </a:lvl1pPr>
            <a:lvl2pPr>
              <a:defRPr lang="en-US" dirty="0"/>
            </a:lvl2pPr>
            <a:lvl3pPr>
              <a:defRPr lang="en-US" dirty="0"/>
            </a:lvl3pPr>
            <a:lvl4pPr>
              <a:defRPr lang="en-US" dirty="0"/>
            </a:lvl4pPr>
            <a:lvl5pP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5"/>
          <p:cNvSpPr>
            <a:spLocks noGrp="1"/>
          </p:cNvSpPr>
          <p:nvPr>
            <p:ph type="body" sz="quarter" idx="11" hasCustomPrompt="1"/>
          </p:nvPr>
        </p:nvSpPr>
        <p:spPr>
          <a:xfrm>
            <a:off x="6275884" y="1189176"/>
            <a:ext cx="5254643" cy="2144754"/>
          </a:xfrm>
        </p:spPr>
        <p:txBody>
          <a:bodyPr vert="horz" wrap="square" lIns="182880" tIns="146304" rIns="182880" bIns="146304" rtlCol="0">
            <a:spAutoFit/>
          </a:bodyPr>
          <a:lstStyle>
            <a:lvl1pPr>
              <a:defRPr lang="en-US" dirty="0"/>
            </a:lvl1pPr>
            <a:lvl2pPr>
              <a:defRPr lang="en-US" dirty="0"/>
            </a:lvl2pPr>
            <a:lvl3pPr>
              <a:defRPr lang="en-US" dirty="0"/>
            </a:lvl3pPr>
            <a:lvl4pPr>
              <a:defRPr lang="en-US" dirty="0"/>
            </a:lvl4pPr>
            <a:lvl5pP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18232517"/>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Two_Column_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wrap="square" lIns="182880" tIns="146304" rIns="182880" bIns="146304" rtlCol="0" anchor="t">
            <a:noAutofit/>
          </a:bodyPr>
          <a:lstStyle>
            <a:lvl1pPr>
              <a:defRPr lang="en-US" dirty="0"/>
            </a:lvl1pPr>
          </a:lstStyle>
          <a:p>
            <a:pPr lvl="0"/>
            <a:r>
              <a:rPr lang="en-US"/>
              <a:t>Click to edit Master title style</a:t>
            </a:r>
            <a:endParaRPr lang="en-US" dirty="0"/>
          </a:p>
        </p:txBody>
      </p:sp>
      <p:sp>
        <p:nvSpPr>
          <p:cNvPr id="6" name="Text Placeholder 5"/>
          <p:cNvSpPr>
            <a:spLocks noGrp="1"/>
          </p:cNvSpPr>
          <p:nvPr>
            <p:ph type="body" sz="quarter" idx="10" hasCustomPrompt="1"/>
          </p:nvPr>
        </p:nvSpPr>
        <p:spPr>
          <a:xfrm>
            <a:off x="269240" y="1189176"/>
            <a:ext cx="5254643" cy="2144754"/>
          </a:xfrm>
        </p:spPr>
        <p:txBody>
          <a:bodyPr vert="horz" wrap="square" lIns="182880" tIns="146304" rIns="182880" bIns="146304" rtlCol="0">
            <a:spAutoFit/>
          </a:bodyPr>
          <a:lstStyle>
            <a:lvl1pPr marL="380985" indent="-380985">
              <a:buFont typeface="Arial" panose="020B0604020202020204" pitchFamily="34" charset="0"/>
              <a:buChar char="•"/>
              <a:defRPr lang="en-US" dirty="0"/>
            </a:lvl1pPr>
            <a:lvl2pPr marL="621882" indent="-285739">
              <a:buFont typeface="Arial" panose="020B0604020202020204" pitchFamily="34" charset="0"/>
              <a:buChar char="•"/>
              <a:defRPr lang="en-US" dirty="0"/>
            </a:lvl2pPr>
            <a:lvl3pPr marL="845977" indent="-285739">
              <a:buFont typeface="Arial" panose="020B0604020202020204" pitchFamily="34" charset="0"/>
              <a:buChar char="•"/>
              <a:defRPr lang="en-US" dirty="0"/>
            </a:lvl3pPr>
            <a:lvl4pPr marL="1070072" indent="-285739">
              <a:buFont typeface="Arial" panose="020B0604020202020204" pitchFamily="34" charset="0"/>
              <a:buChar char="•"/>
              <a:defRPr lang="en-US" dirty="0"/>
            </a:lvl4pPr>
            <a:lvl5pPr marL="1294167" indent="-285739">
              <a:buFont typeface="Arial" panose="020B0604020202020204" pitchFamily="34" charset="0"/>
              <a:buChar cha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5"/>
          <p:cNvSpPr>
            <a:spLocks noGrp="1"/>
          </p:cNvSpPr>
          <p:nvPr>
            <p:ph type="body" sz="quarter" idx="11" hasCustomPrompt="1"/>
          </p:nvPr>
        </p:nvSpPr>
        <p:spPr>
          <a:xfrm>
            <a:off x="6275884" y="1189176"/>
            <a:ext cx="5254643" cy="2144754"/>
          </a:xfrm>
        </p:spPr>
        <p:txBody>
          <a:bodyPr vert="horz" wrap="square" lIns="182880" tIns="146304" rIns="182880" bIns="146304" rtlCol="0">
            <a:spAutoFit/>
          </a:bodyPr>
          <a:lstStyle>
            <a:lvl1pPr marL="380985" indent="-380985">
              <a:buFont typeface="Arial" panose="020B0604020202020204" pitchFamily="34" charset="0"/>
              <a:buChar char="•"/>
              <a:defRPr lang="en-US" dirty="0"/>
            </a:lvl1pPr>
            <a:lvl2pPr marL="621882" indent="-285739">
              <a:buFont typeface="Arial" panose="020B0604020202020204" pitchFamily="34" charset="0"/>
              <a:buChar char="•"/>
              <a:defRPr lang="en-US" dirty="0"/>
            </a:lvl2pPr>
            <a:lvl3pPr marL="845977" indent="-285739">
              <a:buFont typeface="Arial" panose="020B0604020202020204" pitchFamily="34" charset="0"/>
              <a:buChar char="•"/>
              <a:defRPr lang="en-US" dirty="0"/>
            </a:lvl3pPr>
            <a:lvl4pPr marL="1070072" indent="-285739">
              <a:buFont typeface="Arial" panose="020B0604020202020204" pitchFamily="34" charset="0"/>
              <a:buChar char="•"/>
              <a:defRPr lang="en-US" dirty="0"/>
            </a:lvl4pPr>
            <a:lvl5pPr marL="1294167" indent="-285739">
              <a:buFont typeface="Arial" panose="020B0604020202020204" pitchFamily="34" charset="0"/>
              <a:buChar cha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09045758"/>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Title_and_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0ACC7F-A1B5-49B5-821A-D9FB8D49F7B5}"/>
              </a:ext>
            </a:extLst>
          </p:cNvPr>
          <p:cNvSpPr>
            <a:spLocks noGrp="1"/>
          </p:cNvSpPr>
          <p:nvPr>
            <p:ph type="title"/>
          </p:nvPr>
        </p:nvSpPr>
        <p:spPr/>
        <p:txBody>
          <a:bodyPr vert="horz" wrap="square" lIns="182880" tIns="146304" rIns="182880" bIns="146304" rtlCol="0" anchor="t">
            <a:noAutofit/>
          </a:bodyPr>
          <a:lstStyle>
            <a:lvl1pPr>
              <a:defRPr lang="en-US"/>
            </a:lvl1pPr>
          </a:lstStyle>
          <a:p>
            <a:pPr lvl="0"/>
            <a:r>
              <a:rPr lang="en-US"/>
              <a:t>Click to edit Master title style</a:t>
            </a:r>
          </a:p>
        </p:txBody>
      </p:sp>
      <p:sp>
        <p:nvSpPr>
          <p:cNvPr id="3" name="Text Placeholder 3">
            <a:extLst>
              <a:ext uri="{FF2B5EF4-FFF2-40B4-BE49-F238E27FC236}">
                <a16:creationId xmlns:a16="http://schemas.microsoft.com/office/drawing/2014/main" id="{236A5EB2-5876-4EAF-8AE0-2E40E818628D}"/>
              </a:ext>
            </a:extLst>
          </p:cNvPr>
          <p:cNvSpPr>
            <a:spLocks noGrp="1"/>
          </p:cNvSpPr>
          <p:nvPr>
            <p:ph idx="1" hasCustomPrompt="1"/>
          </p:nvPr>
        </p:nvSpPr>
        <p:spPr>
          <a:xfrm>
            <a:off x="269241" y="1189179"/>
            <a:ext cx="11653521" cy="2144754"/>
          </a:xfrm>
          <a:prstGeom prst="rect">
            <a:avLst/>
          </a:prstGeom>
        </p:spPr>
        <p:txBody>
          <a:bodyPr vert="horz" wrap="square" lIns="182880" tIns="146304" rIns="182880" bIns="146304"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19063417"/>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Title_Only">
    <p:spTree>
      <p:nvGrpSpPr>
        <p:cNvPr id="1" name=""/>
        <p:cNvGrpSpPr/>
        <p:nvPr/>
      </p:nvGrpSpPr>
      <p:grpSpPr>
        <a:xfrm>
          <a:off x="0" y="0"/>
          <a:ext cx="0" cy="0"/>
          <a:chOff x="0" y="0"/>
          <a:chExt cx="0" cy="0"/>
        </a:xfrm>
      </p:grpSpPr>
      <p:sp>
        <p:nvSpPr>
          <p:cNvPr id="2" name="Title 1"/>
          <p:cNvSpPr>
            <a:spLocks noGrp="1"/>
          </p:cNvSpPr>
          <p:nvPr>
            <p:ph type="title"/>
          </p:nvPr>
        </p:nvSpPr>
        <p:spPr/>
        <p:txBody>
          <a:bodyPr lIns="182880" tIns="146304" rIns="182880" bIns="146304"/>
          <a:lstStyle/>
          <a:p>
            <a:r>
              <a:rPr lang="en-US"/>
              <a:t>Click to edit Master title style</a:t>
            </a:r>
            <a:endParaRPr lang="en-US" dirty="0"/>
          </a:p>
        </p:txBody>
      </p:sp>
    </p:spTree>
    <p:extLst>
      <p:ext uri="{BB962C8B-B14F-4D97-AF65-F5344CB8AC3E}">
        <p14:creationId xmlns:p14="http://schemas.microsoft.com/office/powerpoint/2010/main" val="2822791583"/>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A21DB6-B1C2-D544-AED6-4269A0292077}"/>
              </a:ext>
            </a:extLst>
          </p:cNvPr>
          <p:cNvSpPr>
            <a:spLocks noGrp="1"/>
          </p:cNvSpPr>
          <p:nvPr>
            <p:ph type="title"/>
          </p:nvPr>
        </p:nvSpPr>
        <p:spPr>
          <a:xfrm>
            <a:off x="839788" y="365125"/>
            <a:ext cx="10515600" cy="1325563"/>
          </a:xfrm>
        </p:spPr>
        <p:txBody>
          <a:bodyPr/>
          <a:lstStyle/>
          <a:p>
            <a:r>
              <a:rPr lang="en-US"/>
              <a:t>Click to edit Master title style</a:t>
            </a:r>
            <a:endParaRPr lang="en-AU"/>
          </a:p>
        </p:txBody>
      </p:sp>
      <p:sp>
        <p:nvSpPr>
          <p:cNvPr id="3" name="Text Placeholder 2">
            <a:extLst>
              <a:ext uri="{FF2B5EF4-FFF2-40B4-BE49-F238E27FC236}">
                <a16:creationId xmlns:a16="http://schemas.microsoft.com/office/drawing/2014/main" id="{D9450A38-410A-404C-853B-077EBB9BDC1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123A854-1420-114F-B7A6-54B5B8BA668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a:extLst>
              <a:ext uri="{FF2B5EF4-FFF2-40B4-BE49-F238E27FC236}">
                <a16:creationId xmlns:a16="http://schemas.microsoft.com/office/drawing/2014/main" id="{05320E75-35D6-D84C-B8A6-318DA65A3B4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B3E5EB2-B508-C743-B708-B4132824F26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a:extLst>
              <a:ext uri="{FF2B5EF4-FFF2-40B4-BE49-F238E27FC236}">
                <a16:creationId xmlns:a16="http://schemas.microsoft.com/office/drawing/2014/main" id="{AA92941D-DAF0-2849-BE7E-535321AF93C5}"/>
              </a:ext>
            </a:extLst>
          </p:cNvPr>
          <p:cNvSpPr>
            <a:spLocks noGrp="1"/>
          </p:cNvSpPr>
          <p:nvPr>
            <p:ph type="dt" sz="half" idx="10"/>
          </p:nvPr>
        </p:nvSpPr>
        <p:spPr/>
        <p:txBody>
          <a:bodyPr/>
          <a:lstStyle/>
          <a:p>
            <a:fld id="{AE87A734-B804-6947-8D63-F3641E5F5D25}" type="datetimeFigureOut">
              <a:rPr lang="en-AU" smtClean="0"/>
              <a:t>6/8/21</a:t>
            </a:fld>
            <a:endParaRPr lang="en-AU"/>
          </a:p>
        </p:txBody>
      </p:sp>
      <p:sp>
        <p:nvSpPr>
          <p:cNvPr id="8" name="Footer Placeholder 7">
            <a:extLst>
              <a:ext uri="{FF2B5EF4-FFF2-40B4-BE49-F238E27FC236}">
                <a16:creationId xmlns:a16="http://schemas.microsoft.com/office/drawing/2014/main" id="{A3093B5E-9215-FC49-B7EA-2C0BD24DEEFE}"/>
              </a:ext>
            </a:extLst>
          </p:cNvPr>
          <p:cNvSpPr>
            <a:spLocks noGrp="1"/>
          </p:cNvSpPr>
          <p:nvPr>
            <p:ph type="ftr" sz="quarter" idx="11"/>
          </p:nvPr>
        </p:nvSpPr>
        <p:spPr/>
        <p:txBody>
          <a:bodyPr/>
          <a:lstStyle/>
          <a:p>
            <a:endParaRPr lang="en-AU"/>
          </a:p>
        </p:txBody>
      </p:sp>
      <p:sp>
        <p:nvSpPr>
          <p:cNvPr id="9" name="Slide Number Placeholder 8">
            <a:extLst>
              <a:ext uri="{FF2B5EF4-FFF2-40B4-BE49-F238E27FC236}">
                <a16:creationId xmlns:a16="http://schemas.microsoft.com/office/drawing/2014/main" id="{6F76B672-DC11-3B4F-B279-760A3043CA8A}"/>
              </a:ext>
            </a:extLst>
          </p:cNvPr>
          <p:cNvSpPr>
            <a:spLocks noGrp="1"/>
          </p:cNvSpPr>
          <p:nvPr>
            <p:ph type="sldNum" sz="quarter" idx="12"/>
          </p:nvPr>
        </p:nvSpPr>
        <p:spPr/>
        <p:txBody>
          <a:bodyPr/>
          <a:lstStyle/>
          <a:p>
            <a:fld id="{94B1A1D4-1A4F-FD43-8DE4-C1A3B067A955}" type="slidenum">
              <a:rPr lang="en-AU" smtClean="0"/>
              <a:t>‹#›</a:t>
            </a:fld>
            <a:endParaRPr lang="en-AU"/>
          </a:p>
        </p:txBody>
      </p:sp>
    </p:spTree>
    <p:extLst>
      <p:ext uri="{BB962C8B-B14F-4D97-AF65-F5344CB8AC3E}">
        <p14:creationId xmlns:p14="http://schemas.microsoft.com/office/powerpoint/2010/main" val="17059585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62A716-6104-B641-AAB5-6856D221D04D}"/>
              </a:ext>
            </a:extLst>
          </p:cNvPr>
          <p:cNvSpPr>
            <a:spLocks noGrp="1"/>
          </p:cNvSpPr>
          <p:nvPr>
            <p:ph type="title"/>
          </p:nvPr>
        </p:nvSpPr>
        <p:spPr/>
        <p:txBody>
          <a:bodyPr/>
          <a:lstStyle/>
          <a:p>
            <a:r>
              <a:rPr lang="en-US"/>
              <a:t>Click to edit Master title style</a:t>
            </a:r>
            <a:endParaRPr lang="en-AU"/>
          </a:p>
        </p:txBody>
      </p:sp>
      <p:sp>
        <p:nvSpPr>
          <p:cNvPr id="3" name="Date Placeholder 2">
            <a:extLst>
              <a:ext uri="{FF2B5EF4-FFF2-40B4-BE49-F238E27FC236}">
                <a16:creationId xmlns:a16="http://schemas.microsoft.com/office/drawing/2014/main" id="{66B36DB8-95BF-4840-B0AA-F1498DC97A4F}"/>
              </a:ext>
            </a:extLst>
          </p:cNvPr>
          <p:cNvSpPr>
            <a:spLocks noGrp="1"/>
          </p:cNvSpPr>
          <p:nvPr>
            <p:ph type="dt" sz="half" idx="10"/>
          </p:nvPr>
        </p:nvSpPr>
        <p:spPr/>
        <p:txBody>
          <a:bodyPr/>
          <a:lstStyle/>
          <a:p>
            <a:fld id="{AE87A734-B804-6947-8D63-F3641E5F5D25}" type="datetimeFigureOut">
              <a:rPr lang="en-AU" smtClean="0"/>
              <a:t>6/8/21</a:t>
            </a:fld>
            <a:endParaRPr lang="en-AU"/>
          </a:p>
        </p:txBody>
      </p:sp>
      <p:sp>
        <p:nvSpPr>
          <p:cNvPr id="4" name="Footer Placeholder 3">
            <a:extLst>
              <a:ext uri="{FF2B5EF4-FFF2-40B4-BE49-F238E27FC236}">
                <a16:creationId xmlns:a16="http://schemas.microsoft.com/office/drawing/2014/main" id="{71F592B2-67EC-3B49-95AB-1A770EB34437}"/>
              </a:ext>
            </a:extLst>
          </p:cNvPr>
          <p:cNvSpPr>
            <a:spLocks noGrp="1"/>
          </p:cNvSpPr>
          <p:nvPr>
            <p:ph type="ftr" sz="quarter" idx="11"/>
          </p:nvPr>
        </p:nvSpPr>
        <p:spPr/>
        <p:txBody>
          <a:bodyPr/>
          <a:lstStyle/>
          <a:p>
            <a:endParaRPr lang="en-AU"/>
          </a:p>
        </p:txBody>
      </p:sp>
      <p:sp>
        <p:nvSpPr>
          <p:cNvPr id="5" name="Slide Number Placeholder 4">
            <a:extLst>
              <a:ext uri="{FF2B5EF4-FFF2-40B4-BE49-F238E27FC236}">
                <a16:creationId xmlns:a16="http://schemas.microsoft.com/office/drawing/2014/main" id="{DAEA4EBA-92DE-FD44-9037-2CA0650C5747}"/>
              </a:ext>
            </a:extLst>
          </p:cNvPr>
          <p:cNvSpPr>
            <a:spLocks noGrp="1"/>
          </p:cNvSpPr>
          <p:nvPr>
            <p:ph type="sldNum" sz="quarter" idx="12"/>
          </p:nvPr>
        </p:nvSpPr>
        <p:spPr/>
        <p:txBody>
          <a:bodyPr/>
          <a:lstStyle/>
          <a:p>
            <a:fld id="{94B1A1D4-1A4F-FD43-8DE4-C1A3B067A955}" type="slidenum">
              <a:rPr lang="en-AU" smtClean="0"/>
              <a:t>‹#›</a:t>
            </a:fld>
            <a:endParaRPr lang="en-AU"/>
          </a:p>
        </p:txBody>
      </p:sp>
    </p:spTree>
    <p:extLst>
      <p:ext uri="{BB962C8B-B14F-4D97-AF65-F5344CB8AC3E}">
        <p14:creationId xmlns:p14="http://schemas.microsoft.com/office/powerpoint/2010/main" val="32308145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230F80E-2CD0-2E4A-89D4-25CEE101543E}"/>
              </a:ext>
            </a:extLst>
          </p:cNvPr>
          <p:cNvSpPr>
            <a:spLocks noGrp="1"/>
          </p:cNvSpPr>
          <p:nvPr>
            <p:ph type="dt" sz="half" idx="10"/>
          </p:nvPr>
        </p:nvSpPr>
        <p:spPr/>
        <p:txBody>
          <a:bodyPr/>
          <a:lstStyle/>
          <a:p>
            <a:fld id="{AE87A734-B804-6947-8D63-F3641E5F5D25}" type="datetimeFigureOut">
              <a:rPr lang="en-AU" smtClean="0"/>
              <a:t>6/8/21</a:t>
            </a:fld>
            <a:endParaRPr lang="en-AU"/>
          </a:p>
        </p:txBody>
      </p:sp>
      <p:sp>
        <p:nvSpPr>
          <p:cNvPr id="3" name="Footer Placeholder 2">
            <a:extLst>
              <a:ext uri="{FF2B5EF4-FFF2-40B4-BE49-F238E27FC236}">
                <a16:creationId xmlns:a16="http://schemas.microsoft.com/office/drawing/2014/main" id="{EC111A33-4D11-3942-B0BF-D8363927CD41}"/>
              </a:ext>
            </a:extLst>
          </p:cNvPr>
          <p:cNvSpPr>
            <a:spLocks noGrp="1"/>
          </p:cNvSpPr>
          <p:nvPr>
            <p:ph type="ftr" sz="quarter" idx="11"/>
          </p:nvPr>
        </p:nvSpPr>
        <p:spPr/>
        <p:txBody>
          <a:bodyPr/>
          <a:lstStyle/>
          <a:p>
            <a:endParaRPr lang="en-AU"/>
          </a:p>
        </p:txBody>
      </p:sp>
      <p:sp>
        <p:nvSpPr>
          <p:cNvPr id="4" name="Slide Number Placeholder 3">
            <a:extLst>
              <a:ext uri="{FF2B5EF4-FFF2-40B4-BE49-F238E27FC236}">
                <a16:creationId xmlns:a16="http://schemas.microsoft.com/office/drawing/2014/main" id="{BD29D253-3858-DD49-8CEF-9E69BCAB4E11}"/>
              </a:ext>
            </a:extLst>
          </p:cNvPr>
          <p:cNvSpPr>
            <a:spLocks noGrp="1"/>
          </p:cNvSpPr>
          <p:nvPr>
            <p:ph type="sldNum" sz="quarter" idx="12"/>
          </p:nvPr>
        </p:nvSpPr>
        <p:spPr/>
        <p:txBody>
          <a:bodyPr/>
          <a:lstStyle/>
          <a:p>
            <a:fld id="{94B1A1D4-1A4F-FD43-8DE4-C1A3B067A955}" type="slidenum">
              <a:rPr lang="en-AU" smtClean="0"/>
              <a:t>‹#›</a:t>
            </a:fld>
            <a:endParaRPr lang="en-AU"/>
          </a:p>
        </p:txBody>
      </p:sp>
    </p:spTree>
    <p:extLst>
      <p:ext uri="{BB962C8B-B14F-4D97-AF65-F5344CB8AC3E}">
        <p14:creationId xmlns:p14="http://schemas.microsoft.com/office/powerpoint/2010/main" val="25647274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2EB43E-FD7E-A349-8673-4D2C82D9954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Content Placeholder 2">
            <a:extLst>
              <a:ext uri="{FF2B5EF4-FFF2-40B4-BE49-F238E27FC236}">
                <a16:creationId xmlns:a16="http://schemas.microsoft.com/office/drawing/2014/main" id="{E898C12E-09B9-F14F-BCAF-E5050AD9D24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a:extLst>
              <a:ext uri="{FF2B5EF4-FFF2-40B4-BE49-F238E27FC236}">
                <a16:creationId xmlns:a16="http://schemas.microsoft.com/office/drawing/2014/main" id="{4AC11EB6-9206-7240-8C97-A92568ECDA2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7342694-12B7-E74A-B3B8-737D94D04412}"/>
              </a:ext>
            </a:extLst>
          </p:cNvPr>
          <p:cNvSpPr>
            <a:spLocks noGrp="1"/>
          </p:cNvSpPr>
          <p:nvPr>
            <p:ph type="dt" sz="half" idx="10"/>
          </p:nvPr>
        </p:nvSpPr>
        <p:spPr/>
        <p:txBody>
          <a:bodyPr/>
          <a:lstStyle/>
          <a:p>
            <a:fld id="{AE87A734-B804-6947-8D63-F3641E5F5D25}" type="datetimeFigureOut">
              <a:rPr lang="en-AU" smtClean="0"/>
              <a:t>6/8/21</a:t>
            </a:fld>
            <a:endParaRPr lang="en-AU"/>
          </a:p>
        </p:txBody>
      </p:sp>
      <p:sp>
        <p:nvSpPr>
          <p:cNvPr id="6" name="Footer Placeholder 5">
            <a:extLst>
              <a:ext uri="{FF2B5EF4-FFF2-40B4-BE49-F238E27FC236}">
                <a16:creationId xmlns:a16="http://schemas.microsoft.com/office/drawing/2014/main" id="{1341FAB8-D87D-144A-8691-9C22EBCD82CE}"/>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AFF9273E-AC23-3F4E-90B8-8ADED6C133C5}"/>
              </a:ext>
            </a:extLst>
          </p:cNvPr>
          <p:cNvSpPr>
            <a:spLocks noGrp="1"/>
          </p:cNvSpPr>
          <p:nvPr>
            <p:ph type="sldNum" sz="quarter" idx="12"/>
          </p:nvPr>
        </p:nvSpPr>
        <p:spPr/>
        <p:txBody>
          <a:bodyPr/>
          <a:lstStyle/>
          <a:p>
            <a:fld id="{94B1A1D4-1A4F-FD43-8DE4-C1A3B067A955}" type="slidenum">
              <a:rPr lang="en-AU" smtClean="0"/>
              <a:t>‹#›</a:t>
            </a:fld>
            <a:endParaRPr lang="en-AU"/>
          </a:p>
        </p:txBody>
      </p:sp>
    </p:spTree>
    <p:extLst>
      <p:ext uri="{BB962C8B-B14F-4D97-AF65-F5344CB8AC3E}">
        <p14:creationId xmlns:p14="http://schemas.microsoft.com/office/powerpoint/2010/main" val="7527399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49CFC-88B0-DA4D-A738-E86BFE5D83F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Picture Placeholder 2">
            <a:extLst>
              <a:ext uri="{FF2B5EF4-FFF2-40B4-BE49-F238E27FC236}">
                <a16:creationId xmlns:a16="http://schemas.microsoft.com/office/drawing/2014/main" id="{347563DA-B3FE-DB4C-927D-4A46741A2C7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a:extLst>
              <a:ext uri="{FF2B5EF4-FFF2-40B4-BE49-F238E27FC236}">
                <a16:creationId xmlns:a16="http://schemas.microsoft.com/office/drawing/2014/main" id="{20AC8001-E894-4A44-A38E-C909602BBBC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7D3A994-E9A2-204E-A34D-75D5FD309DD4}"/>
              </a:ext>
            </a:extLst>
          </p:cNvPr>
          <p:cNvSpPr>
            <a:spLocks noGrp="1"/>
          </p:cNvSpPr>
          <p:nvPr>
            <p:ph type="dt" sz="half" idx="10"/>
          </p:nvPr>
        </p:nvSpPr>
        <p:spPr/>
        <p:txBody>
          <a:bodyPr/>
          <a:lstStyle/>
          <a:p>
            <a:fld id="{AE87A734-B804-6947-8D63-F3641E5F5D25}" type="datetimeFigureOut">
              <a:rPr lang="en-AU" smtClean="0"/>
              <a:t>6/8/21</a:t>
            </a:fld>
            <a:endParaRPr lang="en-AU"/>
          </a:p>
        </p:txBody>
      </p:sp>
      <p:sp>
        <p:nvSpPr>
          <p:cNvPr id="6" name="Footer Placeholder 5">
            <a:extLst>
              <a:ext uri="{FF2B5EF4-FFF2-40B4-BE49-F238E27FC236}">
                <a16:creationId xmlns:a16="http://schemas.microsoft.com/office/drawing/2014/main" id="{9E6DF159-226C-DF41-B35D-1C1ABAF725F8}"/>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C2304345-03A6-A944-A8BA-9629B3BCA2DB}"/>
              </a:ext>
            </a:extLst>
          </p:cNvPr>
          <p:cNvSpPr>
            <a:spLocks noGrp="1"/>
          </p:cNvSpPr>
          <p:nvPr>
            <p:ph type="sldNum" sz="quarter" idx="12"/>
          </p:nvPr>
        </p:nvSpPr>
        <p:spPr/>
        <p:txBody>
          <a:bodyPr/>
          <a:lstStyle/>
          <a:p>
            <a:fld id="{94B1A1D4-1A4F-FD43-8DE4-C1A3B067A955}" type="slidenum">
              <a:rPr lang="en-AU" smtClean="0"/>
              <a:t>‹#›</a:t>
            </a:fld>
            <a:endParaRPr lang="en-AU"/>
          </a:p>
        </p:txBody>
      </p:sp>
    </p:spTree>
    <p:extLst>
      <p:ext uri="{BB962C8B-B14F-4D97-AF65-F5344CB8AC3E}">
        <p14:creationId xmlns:p14="http://schemas.microsoft.com/office/powerpoint/2010/main" val="22879858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34" Type="http://schemas.openxmlformats.org/officeDocument/2006/relationships/theme" Target="../theme/theme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slideLayout" Target="../slideLayouts/slideLayout44.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29" Type="http://schemas.openxmlformats.org/officeDocument/2006/relationships/slideLayout" Target="../slideLayouts/slideLayout40.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31" Type="http://schemas.openxmlformats.org/officeDocument/2006/relationships/slideLayout" Target="../slideLayouts/slideLayout4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35" Type="http://schemas.openxmlformats.org/officeDocument/2006/relationships/image" Target="../media/image1.png"/><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910BC31-3CBA-7142-8E91-820DAEDD5F2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a:extLst>
              <a:ext uri="{FF2B5EF4-FFF2-40B4-BE49-F238E27FC236}">
                <a16:creationId xmlns:a16="http://schemas.microsoft.com/office/drawing/2014/main" id="{EB116B77-74CA-A744-84F0-CC4FE220340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FF653000-47A1-1B4E-8BF4-3EE3EE6D0BA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E87A734-B804-6947-8D63-F3641E5F5D25}" type="datetimeFigureOut">
              <a:rPr lang="en-AU" smtClean="0"/>
              <a:t>6/8/21</a:t>
            </a:fld>
            <a:endParaRPr lang="en-AU"/>
          </a:p>
        </p:txBody>
      </p:sp>
      <p:sp>
        <p:nvSpPr>
          <p:cNvPr id="5" name="Footer Placeholder 4">
            <a:extLst>
              <a:ext uri="{FF2B5EF4-FFF2-40B4-BE49-F238E27FC236}">
                <a16:creationId xmlns:a16="http://schemas.microsoft.com/office/drawing/2014/main" id="{D0FB3BBA-D0A9-2A44-AC1C-C6902598986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p>
        </p:txBody>
      </p:sp>
      <p:sp>
        <p:nvSpPr>
          <p:cNvPr id="6" name="Slide Number Placeholder 5">
            <a:extLst>
              <a:ext uri="{FF2B5EF4-FFF2-40B4-BE49-F238E27FC236}">
                <a16:creationId xmlns:a16="http://schemas.microsoft.com/office/drawing/2014/main" id="{A32E2C23-5ECB-5F49-8157-AFA00D9271E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4B1A1D4-1A4F-FD43-8DE4-C1A3B067A955}" type="slidenum">
              <a:rPr lang="en-AU" smtClean="0"/>
              <a:t>‹#›</a:t>
            </a:fld>
            <a:endParaRPr lang="en-AU"/>
          </a:p>
        </p:txBody>
      </p:sp>
    </p:spTree>
    <p:extLst>
      <p:ext uri="{BB962C8B-B14F-4D97-AF65-F5344CB8AC3E}">
        <p14:creationId xmlns:p14="http://schemas.microsoft.com/office/powerpoint/2010/main" val="375041541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199" y="153248"/>
            <a:ext cx="11262360" cy="1143000"/>
          </a:xfrm>
          <a:prstGeom prst="rect">
            <a:avLst/>
          </a:prstGeom>
        </p:spPr>
        <p:txBody>
          <a:bodyPr vert="horz" lIns="91440" tIns="45720" rIns="91440" bIns="45720" rtlCol="0" anchor="t">
            <a:noAutofit/>
          </a:bodyPr>
          <a:lstStyle/>
          <a:p>
            <a:r>
              <a:rPr lang="en-US" dirty="0"/>
              <a:t>Click to edit Master title style</a:t>
            </a:r>
          </a:p>
        </p:txBody>
      </p:sp>
      <p:sp>
        <p:nvSpPr>
          <p:cNvPr id="3" name="Text Placeholder 2"/>
          <p:cNvSpPr>
            <a:spLocks noGrp="1"/>
          </p:cNvSpPr>
          <p:nvPr>
            <p:ph type="body" idx="1"/>
          </p:nvPr>
        </p:nvSpPr>
        <p:spPr>
          <a:xfrm>
            <a:off x="457199" y="1371600"/>
            <a:ext cx="11262360" cy="4738568"/>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p:cNvSpPr txBox="1"/>
          <p:nvPr userDrawn="1"/>
        </p:nvSpPr>
        <p:spPr>
          <a:xfrm>
            <a:off x="449053" y="6403251"/>
            <a:ext cx="5929575" cy="143565"/>
          </a:xfrm>
          <a:prstGeom prst="rect">
            <a:avLst/>
          </a:prstGeom>
          <a:noFill/>
        </p:spPr>
        <p:txBody>
          <a:bodyPr wrap="square" lIns="0" tIns="0" rIns="0" bIns="0" rtlCol="0">
            <a:spAutoFit/>
          </a:bodyPr>
          <a:lstStyle/>
          <a:p>
            <a:pPr marL="0" marR="0" indent="0" algn="l" defTabSz="609576" rtl="0" eaLnBrk="1" fontAlgn="auto" latinLnBrk="0" hangingPunct="1">
              <a:lnSpc>
                <a:spcPct val="100000"/>
              </a:lnSpc>
              <a:spcBef>
                <a:spcPts val="0"/>
              </a:spcBef>
              <a:spcAft>
                <a:spcPts val="0"/>
              </a:spcAft>
              <a:buClrTx/>
              <a:buSzTx/>
              <a:buFontTx/>
              <a:buNone/>
              <a:tabLst/>
              <a:defRPr/>
            </a:pPr>
            <a:r>
              <a:rPr lang="en-US" sz="933" b="0" i="0"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 2021, Amazon Web Services, Inc. or its Affiliates. </a:t>
            </a:r>
          </a:p>
        </p:txBody>
      </p:sp>
      <p:pic>
        <p:nvPicPr>
          <p:cNvPr id="7" name="Picture 6"/>
          <p:cNvPicPr>
            <a:picLocks noChangeAspect="1"/>
          </p:cNvPicPr>
          <p:nvPr userDrawn="1"/>
        </p:nvPicPr>
        <p:blipFill>
          <a:blip r:embed="rId35">
            <a:extLst>
              <a:ext uri="{28A0092B-C50C-407E-A947-70E740481C1C}">
                <a14:useLocalDpi xmlns:a14="http://schemas.microsoft.com/office/drawing/2010/main" val="0"/>
              </a:ext>
            </a:extLst>
          </a:blip>
          <a:stretch>
            <a:fillRect/>
          </a:stretch>
        </p:blipFill>
        <p:spPr>
          <a:xfrm>
            <a:off x="11124600" y="6275882"/>
            <a:ext cx="591151" cy="353418"/>
          </a:xfrm>
          <a:prstGeom prst="rect">
            <a:avLst/>
          </a:prstGeom>
        </p:spPr>
      </p:pic>
    </p:spTree>
    <p:extLst>
      <p:ext uri="{BB962C8B-B14F-4D97-AF65-F5344CB8AC3E}">
        <p14:creationId xmlns:p14="http://schemas.microsoft.com/office/powerpoint/2010/main" val="1733944802"/>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90" r:id="rId29"/>
    <p:sldLayoutId id="2147483691" r:id="rId30"/>
    <p:sldLayoutId id="2147483692" r:id="rId31"/>
    <p:sldLayoutId id="2147483693" r:id="rId32"/>
    <p:sldLayoutId id="2147483694" r:id="rId33"/>
  </p:sldLayoutIdLst>
  <p:txStyles>
    <p:titleStyle>
      <a:lvl1pPr algn="l" defTabSz="609576" rtl="0" eaLnBrk="1" latinLnBrk="0" hangingPunct="1">
        <a:spcBef>
          <a:spcPct val="0"/>
        </a:spcBef>
        <a:buNone/>
        <a:defRPr sz="3167"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p:titleStyle>
    <p:bodyStyle>
      <a:lvl1pPr marL="0" indent="0" algn="l" defTabSz="609576" rtl="0" eaLnBrk="1" latinLnBrk="0" hangingPunct="1">
        <a:spcBef>
          <a:spcPct val="20000"/>
        </a:spcBef>
        <a:buFontTx/>
        <a:buNone/>
        <a:defRPr sz="2417" b="0" i="0" kern="1200">
          <a:solidFill>
            <a:schemeClr val="tx1"/>
          </a:solidFill>
          <a:latin typeface="Amazon Ember Regular" charset="0"/>
          <a:ea typeface="+mn-ea"/>
          <a:cs typeface="Amazon Ember Regular" charset="0"/>
        </a:defRPr>
      </a:lvl1pPr>
      <a:lvl2pPr marL="990560" indent="-380985" algn="l" defTabSz="609576" rtl="0" eaLnBrk="1" latinLnBrk="0" hangingPunct="1">
        <a:spcBef>
          <a:spcPct val="20000"/>
        </a:spcBef>
        <a:buFont typeface="Arial"/>
        <a:buChar char="•"/>
        <a:defRPr sz="2417" b="0" i="0" kern="1200">
          <a:solidFill>
            <a:schemeClr val="tx1"/>
          </a:solidFill>
          <a:latin typeface="Amazon Ember Regular" charset="0"/>
          <a:ea typeface="+mn-ea"/>
          <a:cs typeface="Amazon Ember Regular" charset="0"/>
        </a:defRPr>
      </a:lvl2pPr>
      <a:lvl3pPr marL="1523939" indent="-304788" algn="l" defTabSz="609576" rtl="0" eaLnBrk="1" latinLnBrk="0" hangingPunct="1">
        <a:spcBef>
          <a:spcPct val="20000"/>
        </a:spcBef>
        <a:buFont typeface="Arial"/>
        <a:buChar char="•"/>
        <a:defRPr sz="2167" b="0" i="0" kern="1200">
          <a:solidFill>
            <a:schemeClr val="tx1"/>
          </a:solidFill>
          <a:latin typeface="Amazon Ember Regular" charset="0"/>
          <a:ea typeface="+mn-ea"/>
          <a:cs typeface="Amazon Ember Regular" charset="0"/>
        </a:defRPr>
      </a:lvl3pPr>
      <a:lvl4pPr marL="2133515" indent="-304788" algn="l" defTabSz="609576" rtl="0" eaLnBrk="1" latinLnBrk="0" hangingPunct="1">
        <a:spcBef>
          <a:spcPct val="20000"/>
        </a:spcBef>
        <a:buFont typeface="Arial"/>
        <a:buChar char="–"/>
        <a:defRPr sz="1833" b="0" i="0" kern="1200">
          <a:solidFill>
            <a:schemeClr val="tx1"/>
          </a:solidFill>
          <a:latin typeface="Amazon Ember Regular" charset="0"/>
          <a:ea typeface="+mn-ea"/>
          <a:cs typeface="Amazon Ember Regular" charset="0"/>
        </a:defRPr>
      </a:lvl4pPr>
      <a:lvl5pPr marL="2743090" indent="-304788" algn="l" defTabSz="609576" rtl="0" eaLnBrk="1" latinLnBrk="0" hangingPunct="1">
        <a:spcBef>
          <a:spcPct val="20000"/>
        </a:spcBef>
        <a:buFont typeface="Arial"/>
        <a:buChar char="»"/>
        <a:defRPr sz="1583" b="0" i="0" kern="1200">
          <a:solidFill>
            <a:schemeClr val="tx1"/>
          </a:solidFill>
          <a:latin typeface="Amazon Ember Regular" charset="0"/>
          <a:ea typeface="+mn-ea"/>
          <a:cs typeface="Amazon Ember Regular" charset="0"/>
        </a:defRPr>
      </a:lvl5pPr>
      <a:lvl6pPr marL="3352666" indent="-304788" algn="l" defTabSz="609576" rtl="0" eaLnBrk="1" latinLnBrk="0" hangingPunct="1">
        <a:spcBef>
          <a:spcPct val="20000"/>
        </a:spcBef>
        <a:buFont typeface="Arial"/>
        <a:buChar char="•"/>
        <a:defRPr sz="2667" kern="1200">
          <a:solidFill>
            <a:schemeClr val="tx1"/>
          </a:solidFill>
          <a:latin typeface="+mn-lt"/>
          <a:ea typeface="+mn-ea"/>
          <a:cs typeface="+mn-cs"/>
        </a:defRPr>
      </a:lvl6pPr>
      <a:lvl7pPr marL="3962242" indent="-304788" algn="l" defTabSz="609576" rtl="0" eaLnBrk="1" latinLnBrk="0" hangingPunct="1">
        <a:spcBef>
          <a:spcPct val="20000"/>
        </a:spcBef>
        <a:buFont typeface="Arial"/>
        <a:buChar char="•"/>
        <a:defRPr sz="2667" kern="1200">
          <a:solidFill>
            <a:schemeClr val="tx1"/>
          </a:solidFill>
          <a:latin typeface="+mn-lt"/>
          <a:ea typeface="+mn-ea"/>
          <a:cs typeface="+mn-cs"/>
        </a:defRPr>
      </a:lvl7pPr>
      <a:lvl8pPr marL="4571817" indent="-304788" algn="l" defTabSz="609576" rtl="0" eaLnBrk="1" latinLnBrk="0" hangingPunct="1">
        <a:spcBef>
          <a:spcPct val="20000"/>
        </a:spcBef>
        <a:buFont typeface="Arial"/>
        <a:buChar char="•"/>
        <a:defRPr sz="2667" kern="1200">
          <a:solidFill>
            <a:schemeClr val="tx1"/>
          </a:solidFill>
          <a:latin typeface="+mn-lt"/>
          <a:ea typeface="+mn-ea"/>
          <a:cs typeface="+mn-cs"/>
        </a:defRPr>
      </a:lvl8pPr>
      <a:lvl9pPr marL="5181393" indent="-304788" algn="l" defTabSz="609576"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76" rtl="0" eaLnBrk="1" latinLnBrk="0" hangingPunct="1">
        <a:defRPr sz="2400" kern="1200">
          <a:solidFill>
            <a:schemeClr val="tx1"/>
          </a:solidFill>
          <a:latin typeface="+mn-lt"/>
          <a:ea typeface="+mn-ea"/>
          <a:cs typeface="+mn-cs"/>
        </a:defRPr>
      </a:lvl1pPr>
      <a:lvl2pPr marL="609576" algn="l" defTabSz="609576" rtl="0" eaLnBrk="1" latinLnBrk="0" hangingPunct="1">
        <a:defRPr sz="2400" kern="1200">
          <a:solidFill>
            <a:schemeClr val="tx1"/>
          </a:solidFill>
          <a:latin typeface="+mn-lt"/>
          <a:ea typeface="+mn-ea"/>
          <a:cs typeface="+mn-cs"/>
        </a:defRPr>
      </a:lvl2pPr>
      <a:lvl3pPr marL="1219151" algn="l" defTabSz="609576" rtl="0" eaLnBrk="1" latinLnBrk="0" hangingPunct="1">
        <a:defRPr sz="2400" kern="1200">
          <a:solidFill>
            <a:schemeClr val="tx1"/>
          </a:solidFill>
          <a:latin typeface="+mn-lt"/>
          <a:ea typeface="+mn-ea"/>
          <a:cs typeface="+mn-cs"/>
        </a:defRPr>
      </a:lvl3pPr>
      <a:lvl4pPr marL="1828727" algn="l" defTabSz="609576" rtl="0" eaLnBrk="1" latinLnBrk="0" hangingPunct="1">
        <a:defRPr sz="2400" kern="1200">
          <a:solidFill>
            <a:schemeClr val="tx1"/>
          </a:solidFill>
          <a:latin typeface="+mn-lt"/>
          <a:ea typeface="+mn-ea"/>
          <a:cs typeface="+mn-cs"/>
        </a:defRPr>
      </a:lvl4pPr>
      <a:lvl5pPr marL="2438302" algn="l" defTabSz="609576" rtl="0" eaLnBrk="1" latinLnBrk="0" hangingPunct="1">
        <a:defRPr sz="2400" kern="1200">
          <a:solidFill>
            <a:schemeClr val="tx1"/>
          </a:solidFill>
          <a:latin typeface="+mn-lt"/>
          <a:ea typeface="+mn-ea"/>
          <a:cs typeface="+mn-cs"/>
        </a:defRPr>
      </a:lvl5pPr>
      <a:lvl6pPr marL="3047878" algn="l" defTabSz="609576" rtl="0" eaLnBrk="1" latinLnBrk="0" hangingPunct="1">
        <a:defRPr sz="2400" kern="1200">
          <a:solidFill>
            <a:schemeClr val="tx1"/>
          </a:solidFill>
          <a:latin typeface="+mn-lt"/>
          <a:ea typeface="+mn-ea"/>
          <a:cs typeface="+mn-cs"/>
        </a:defRPr>
      </a:lvl6pPr>
      <a:lvl7pPr marL="3657454" algn="l" defTabSz="609576" rtl="0" eaLnBrk="1" latinLnBrk="0" hangingPunct="1">
        <a:defRPr sz="2400" kern="1200">
          <a:solidFill>
            <a:schemeClr val="tx1"/>
          </a:solidFill>
          <a:latin typeface="+mn-lt"/>
          <a:ea typeface="+mn-ea"/>
          <a:cs typeface="+mn-cs"/>
        </a:defRPr>
      </a:lvl7pPr>
      <a:lvl8pPr marL="4267029" algn="l" defTabSz="609576" rtl="0" eaLnBrk="1" latinLnBrk="0" hangingPunct="1">
        <a:defRPr sz="2400" kern="1200">
          <a:solidFill>
            <a:schemeClr val="tx1"/>
          </a:solidFill>
          <a:latin typeface="+mn-lt"/>
          <a:ea typeface="+mn-ea"/>
          <a:cs typeface="+mn-cs"/>
        </a:defRPr>
      </a:lvl8pPr>
      <a:lvl9pPr marL="4876605" algn="l" defTabSz="609576"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36">
          <p15:clr>
            <a:srgbClr val="F26B43"/>
          </p15:clr>
        </p15:guide>
        <p15:guide id="2" pos="8856">
          <p15:clr>
            <a:srgbClr val="F26B43"/>
          </p15:clr>
        </p15:guide>
        <p15:guide id="3" orient="horz" pos="1032">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35.xml"/><Relationship Id="rId4" Type="http://schemas.openxmlformats.org/officeDocument/2006/relationships/image" Target="../media/image20.sv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35.xml"/><Relationship Id="rId4" Type="http://schemas.openxmlformats.org/officeDocument/2006/relationships/image" Target="../media/image20.sv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35.xml"/><Relationship Id="rId4" Type="http://schemas.openxmlformats.org/officeDocument/2006/relationships/image" Target="../media/image20.sv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6.svg"/><Relationship Id="rId2" Type="http://schemas.openxmlformats.org/officeDocument/2006/relationships/notesSlide" Target="../notesSlides/notesSlide12.xml"/><Relationship Id="rId1" Type="http://schemas.openxmlformats.org/officeDocument/2006/relationships/slideLayout" Target="../slideLayouts/slideLayout35.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0.svg"/></Relationships>
</file>

<file path=ppt/slides/_rels/slide14.xml.rels><?xml version="1.0" encoding="UTF-8" standalone="yes"?>
<Relationships xmlns="http://schemas.openxmlformats.org/package/2006/relationships"><Relationship Id="rId8" Type="http://schemas.openxmlformats.org/officeDocument/2006/relationships/image" Target="../media/image20.svg"/><Relationship Id="rId13" Type="http://schemas.openxmlformats.org/officeDocument/2006/relationships/image" Target="../media/image35.png"/><Relationship Id="rId18" Type="http://schemas.openxmlformats.org/officeDocument/2006/relationships/image" Target="../media/image40.png"/><Relationship Id="rId3" Type="http://schemas.openxmlformats.org/officeDocument/2006/relationships/image" Target="../media/image27.png"/><Relationship Id="rId7" Type="http://schemas.openxmlformats.org/officeDocument/2006/relationships/image" Target="../media/image19.png"/><Relationship Id="rId12" Type="http://schemas.openxmlformats.org/officeDocument/2006/relationships/image" Target="../media/image34.svg"/><Relationship Id="rId17" Type="http://schemas.openxmlformats.org/officeDocument/2006/relationships/image" Target="../media/image39.png"/><Relationship Id="rId2" Type="http://schemas.openxmlformats.org/officeDocument/2006/relationships/notesSlide" Target="../notesSlides/notesSlide13.xml"/><Relationship Id="rId16" Type="http://schemas.openxmlformats.org/officeDocument/2006/relationships/image" Target="../media/image38.svg"/><Relationship Id="rId1" Type="http://schemas.openxmlformats.org/officeDocument/2006/relationships/slideLayout" Target="../slideLayouts/slideLayout35.xml"/><Relationship Id="rId6" Type="http://schemas.openxmlformats.org/officeDocument/2006/relationships/image" Target="../media/image30.svg"/><Relationship Id="rId11" Type="http://schemas.openxmlformats.org/officeDocument/2006/relationships/image" Target="../media/image33.png"/><Relationship Id="rId5" Type="http://schemas.openxmlformats.org/officeDocument/2006/relationships/image" Target="../media/image29.png"/><Relationship Id="rId15" Type="http://schemas.openxmlformats.org/officeDocument/2006/relationships/image" Target="../media/image37.png"/><Relationship Id="rId10" Type="http://schemas.openxmlformats.org/officeDocument/2006/relationships/image" Target="../media/image32.svg"/><Relationship Id="rId19" Type="http://schemas.openxmlformats.org/officeDocument/2006/relationships/image" Target="../media/image41.svg"/><Relationship Id="rId4" Type="http://schemas.openxmlformats.org/officeDocument/2006/relationships/image" Target="../media/image28.svg"/><Relationship Id="rId9" Type="http://schemas.openxmlformats.org/officeDocument/2006/relationships/image" Target="../media/image31.png"/><Relationship Id="rId14" Type="http://schemas.openxmlformats.org/officeDocument/2006/relationships/image" Target="../media/image36.sv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35.xml"/><Relationship Id="rId6" Type="http://schemas.openxmlformats.org/officeDocument/2006/relationships/image" Target="../media/image23.svg"/><Relationship Id="rId5" Type="http://schemas.openxmlformats.org/officeDocument/2006/relationships/image" Target="../media/image21.png"/><Relationship Id="rId4" Type="http://schemas.openxmlformats.org/officeDocument/2006/relationships/image" Target="../media/image20.svg"/></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35.xml"/><Relationship Id="rId6" Type="http://schemas.openxmlformats.org/officeDocument/2006/relationships/image" Target="../media/image23.svg"/><Relationship Id="rId5" Type="http://schemas.openxmlformats.org/officeDocument/2006/relationships/image" Target="../media/image21.png"/><Relationship Id="rId4" Type="http://schemas.openxmlformats.org/officeDocument/2006/relationships/image" Target="../media/image20.svg"/></Relationships>
</file>

<file path=ppt/slides/_rels/slide1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6.xml"/><Relationship Id="rId1" Type="http://schemas.openxmlformats.org/officeDocument/2006/relationships/slideLayout" Target="../slideLayouts/slideLayout35.xml"/><Relationship Id="rId4" Type="http://schemas.openxmlformats.org/officeDocument/2006/relationships/image" Target="../media/image43.png"/></Relationships>
</file>

<file path=ppt/slides/_rels/slide18.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44.png"/><Relationship Id="rId7" Type="http://schemas.openxmlformats.org/officeDocument/2006/relationships/image" Target="../media/image46.png"/><Relationship Id="rId2" Type="http://schemas.openxmlformats.org/officeDocument/2006/relationships/notesSlide" Target="../notesSlides/notesSlide17.xml"/><Relationship Id="rId1" Type="http://schemas.openxmlformats.org/officeDocument/2006/relationships/slideLayout" Target="../slideLayouts/slideLayout35.xml"/><Relationship Id="rId6" Type="http://schemas.microsoft.com/office/2007/relationships/hdphoto" Target="../media/hdphoto2.wdp"/><Relationship Id="rId5" Type="http://schemas.openxmlformats.org/officeDocument/2006/relationships/image" Target="../media/image45.png"/><Relationship Id="rId4" Type="http://schemas.microsoft.com/office/2007/relationships/hdphoto" Target="../media/hdphoto1.wdp"/></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0.xml"/><Relationship Id="rId1" Type="http://schemas.openxmlformats.org/officeDocument/2006/relationships/slideLayout" Target="../slideLayouts/slideLayout44.xml"/></Relationships>
</file>

<file path=ppt/slides/_rels/slide22.xml.rels><?xml version="1.0" encoding="UTF-8" standalone="yes"?>
<Relationships xmlns="http://schemas.openxmlformats.org/package/2006/relationships"><Relationship Id="rId3" Type="http://schemas.openxmlformats.org/officeDocument/2006/relationships/image" Target="../media/image48.tiff"/><Relationship Id="rId7" Type="http://schemas.openxmlformats.org/officeDocument/2006/relationships/image" Target="../media/image52.tiff"/><Relationship Id="rId2" Type="http://schemas.openxmlformats.org/officeDocument/2006/relationships/notesSlide" Target="../notesSlides/notesSlide21.xml"/><Relationship Id="rId1" Type="http://schemas.openxmlformats.org/officeDocument/2006/relationships/slideLayout" Target="../slideLayouts/slideLayout43.xml"/><Relationship Id="rId6" Type="http://schemas.openxmlformats.org/officeDocument/2006/relationships/image" Target="../media/image51.tiff"/><Relationship Id="rId5" Type="http://schemas.openxmlformats.org/officeDocument/2006/relationships/image" Target="../media/image50.tiff"/><Relationship Id="rId4" Type="http://schemas.openxmlformats.org/officeDocument/2006/relationships/image" Target="../media/image49.tiff"/></Relationships>
</file>

<file path=ppt/slides/_rels/slide23.xml.rels><?xml version="1.0" encoding="UTF-8" standalone="yes"?>
<Relationships xmlns="http://schemas.openxmlformats.org/package/2006/relationships"><Relationship Id="rId8" Type="http://schemas.openxmlformats.org/officeDocument/2006/relationships/image" Target="../media/image58.tiff"/><Relationship Id="rId13" Type="http://schemas.openxmlformats.org/officeDocument/2006/relationships/image" Target="../media/image63.svg"/><Relationship Id="rId18" Type="http://schemas.openxmlformats.org/officeDocument/2006/relationships/image" Target="../media/image68.png"/><Relationship Id="rId26" Type="http://schemas.openxmlformats.org/officeDocument/2006/relationships/image" Target="../media/image74.png"/><Relationship Id="rId3" Type="http://schemas.openxmlformats.org/officeDocument/2006/relationships/image" Target="../media/image53.png"/><Relationship Id="rId21" Type="http://schemas.openxmlformats.org/officeDocument/2006/relationships/image" Target="../media/image71.svg"/><Relationship Id="rId7" Type="http://schemas.openxmlformats.org/officeDocument/2006/relationships/image" Target="../media/image57.tiff"/><Relationship Id="rId12" Type="http://schemas.openxmlformats.org/officeDocument/2006/relationships/image" Target="../media/image62.png"/><Relationship Id="rId17" Type="http://schemas.openxmlformats.org/officeDocument/2006/relationships/image" Target="../media/image67.svg"/><Relationship Id="rId25" Type="http://schemas.openxmlformats.org/officeDocument/2006/relationships/image" Target="../media/image73.svg"/><Relationship Id="rId2" Type="http://schemas.openxmlformats.org/officeDocument/2006/relationships/notesSlide" Target="../notesSlides/notesSlide22.xml"/><Relationship Id="rId16" Type="http://schemas.openxmlformats.org/officeDocument/2006/relationships/image" Target="../media/image66.png"/><Relationship Id="rId20" Type="http://schemas.openxmlformats.org/officeDocument/2006/relationships/image" Target="../media/image70.png"/><Relationship Id="rId1" Type="http://schemas.openxmlformats.org/officeDocument/2006/relationships/slideLayout" Target="../slideLayouts/slideLayout43.xml"/><Relationship Id="rId6" Type="http://schemas.openxmlformats.org/officeDocument/2006/relationships/image" Target="../media/image56.svg"/><Relationship Id="rId11" Type="http://schemas.openxmlformats.org/officeDocument/2006/relationships/image" Target="../media/image61.tiff"/><Relationship Id="rId24" Type="http://schemas.openxmlformats.org/officeDocument/2006/relationships/image" Target="../media/image19.png"/><Relationship Id="rId5" Type="http://schemas.openxmlformats.org/officeDocument/2006/relationships/image" Target="../media/image55.png"/><Relationship Id="rId15" Type="http://schemas.openxmlformats.org/officeDocument/2006/relationships/image" Target="../media/image65.svg"/><Relationship Id="rId23" Type="http://schemas.openxmlformats.org/officeDocument/2006/relationships/image" Target="../media/image72.svg"/><Relationship Id="rId10" Type="http://schemas.openxmlformats.org/officeDocument/2006/relationships/image" Target="../media/image60.tiff"/><Relationship Id="rId19" Type="http://schemas.openxmlformats.org/officeDocument/2006/relationships/image" Target="../media/image69.svg"/><Relationship Id="rId4" Type="http://schemas.openxmlformats.org/officeDocument/2006/relationships/image" Target="../media/image54.svg"/><Relationship Id="rId9" Type="http://schemas.openxmlformats.org/officeDocument/2006/relationships/image" Target="../media/image59.tiff"/><Relationship Id="rId14" Type="http://schemas.openxmlformats.org/officeDocument/2006/relationships/image" Target="../media/image64.png"/><Relationship Id="rId22" Type="http://schemas.openxmlformats.org/officeDocument/2006/relationships/image" Target="../media/image31.png"/><Relationship Id="rId27" Type="http://schemas.openxmlformats.org/officeDocument/2006/relationships/image" Target="../media/image75.sv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7.xml"/></Relationships>
</file>

<file path=ppt/slides/_rels/slide6.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40.xml"/><Relationship Id="rId6" Type="http://schemas.openxmlformats.org/officeDocument/2006/relationships/image" Target="../media/image13.svg"/><Relationship Id="rId11" Type="http://schemas.openxmlformats.org/officeDocument/2006/relationships/image" Target="../media/image18.svg"/><Relationship Id="rId5" Type="http://schemas.openxmlformats.org/officeDocument/2006/relationships/image" Target="../media/image12.png"/><Relationship Id="rId10" Type="http://schemas.openxmlformats.org/officeDocument/2006/relationships/image" Target="../media/image17.svg"/><Relationship Id="rId4" Type="http://schemas.openxmlformats.org/officeDocument/2006/relationships/image" Target="../media/image11.svg"/><Relationship Id="rId9" Type="http://schemas.openxmlformats.org/officeDocument/2006/relationships/image" Target="../media/image16.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35.xml"/><Relationship Id="rId4" Type="http://schemas.openxmlformats.org/officeDocument/2006/relationships/image" Target="../media/image20.sv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svg"/><Relationship Id="rId2" Type="http://schemas.openxmlformats.org/officeDocument/2006/relationships/notesSlide" Target="../notesSlides/notesSlide8.xml"/><Relationship Id="rId1" Type="http://schemas.openxmlformats.org/officeDocument/2006/relationships/slideLayout" Target="../slideLayouts/slideLayout35.xml"/><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3D9964-8123-4B45-BAC2-CFB3282653E3}"/>
              </a:ext>
            </a:extLst>
          </p:cNvPr>
          <p:cNvSpPr>
            <a:spLocks noGrp="1"/>
          </p:cNvSpPr>
          <p:nvPr>
            <p:ph type="title"/>
          </p:nvPr>
        </p:nvSpPr>
        <p:spPr/>
        <p:txBody>
          <a:bodyPr/>
          <a:lstStyle/>
          <a:p>
            <a:r>
              <a:rPr lang="en-US" dirty="0"/>
              <a:t>Change log</a:t>
            </a:r>
          </a:p>
        </p:txBody>
      </p:sp>
      <p:sp>
        <p:nvSpPr>
          <p:cNvPr id="3" name="Title 1">
            <a:extLst>
              <a:ext uri="{FF2B5EF4-FFF2-40B4-BE49-F238E27FC236}">
                <a16:creationId xmlns:a16="http://schemas.microsoft.com/office/drawing/2014/main" id="{D6D386C8-80FE-F140-900E-BA3405997C71}"/>
              </a:ext>
            </a:extLst>
          </p:cNvPr>
          <p:cNvSpPr txBox="1">
            <a:spLocks/>
          </p:cNvSpPr>
          <p:nvPr/>
        </p:nvSpPr>
        <p:spPr>
          <a:xfrm>
            <a:off x="838200" y="1690688"/>
            <a:ext cx="10515600" cy="4527232"/>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71450" marR="0" lvl="0" indent="-171450" algn="l" defTabSz="914400" rtl="0" eaLnBrk="1" fontAlgn="auto" latinLnBrk="0" hangingPunct="1">
              <a:lnSpc>
                <a:spcPct val="90000"/>
              </a:lnSpc>
              <a:spcBef>
                <a:spcPct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j-ea"/>
                <a:cs typeface="+mj-cs"/>
              </a:rPr>
              <a:t>August 6</a:t>
            </a:r>
            <a:r>
              <a:rPr kumimoji="0" lang="en-US" sz="1400" b="0" i="0" u="none" strike="noStrike" kern="1200" cap="none" spc="0" normalizeH="0" baseline="30000" noProof="0" dirty="0">
                <a:ln>
                  <a:noFill/>
                </a:ln>
                <a:solidFill>
                  <a:prstClr val="black"/>
                </a:solidFill>
                <a:effectLst/>
                <a:uLnTx/>
                <a:uFillTx/>
                <a:latin typeface="Calibri" panose="020F0502020204030204"/>
                <a:ea typeface="+mj-ea"/>
                <a:cs typeface="+mj-cs"/>
              </a:rPr>
              <a:t>th</a:t>
            </a:r>
            <a:r>
              <a:rPr kumimoji="0" lang="en-US" sz="1400" b="0" i="0" u="none" strike="noStrike" kern="1200" cap="none" spc="0" normalizeH="0" baseline="0" noProof="0" dirty="0">
                <a:ln>
                  <a:noFill/>
                </a:ln>
                <a:solidFill>
                  <a:prstClr val="black"/>
                </a:solidFill>
                <a:effectLst/>
                <a:uLnTx/>
                <a:uFillTx/>
                <a:latin typeface="Calibri" panose="020F0502020204030204"/>
                <a:ea typeface="+mj-ea"/>
                <a:cs typeface="+mj-cs"/>
              </a:rPr>
              <a:t> 2021</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a:solidFill>
                  <a:prstClr val="black"/>
                </a:solidFill>
                <a:latin typeface="Calibri" panose="020F0502020204030204"/>
              </a:rPr>
              <a:t>Updated Introduction slide to include reference for EKS public in the comments section.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a:solidFill>
                  <a:prstClr val="black"/>
                </a:solidFill>
                <a:latin typeface="Calibri" panose="020F0502020204030204"/>
              </a:rPr>
              <a:t>Updated Benefits slide to to include reference for EKS in the comments section.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a:solidFill>
                  <a:prstClr val="black"/>
                </a:solidFill>
                <a:latin typeface="Calibri" panose="020F0502020204030204"/>
              </a:rPr>
              <a:t>Updated ECR image scanning slide </a:t>
            </a:r>
            <a:r>
              <a:rPr lang="en-US" sz="1400">
                <a:solidFill>
                  <a:prstClr val="black"/>
                </a:solidFill>
                <a:latin typeface="Calibri" panose="020F0502020204030204"/>
              </a:rPr>
              <a:t>comment section.</a:t>
            </a:r>
            <a:endParaRPr lang="en-US" sz="1400" dirty="0">
              <a:solidFill>
                <a:prstClr val="black"/>
              </a:solidFill>
              <a:latin typeface="Calibri" panose="020F0502020204030204"/>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a:solidFill>
                  <a:prstClr val="black"/>
                </a:solidFill>
                <a:latin typeface="Calibri" panose="020F0502020204030204"/>
              </a:rPr>
              <a:t>Added slide to display a solution for automating image compliance through ECR image scanning.</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a:solidFill>
                  <a:prstClr val="black"/>
                </a:solidFill>
                <a:latin typeface="Calibri" panose="020F0502020204030204"/>
              </a:rPr>
              <a:t>Added ECR Public slide (concepts, security, public gallery).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a:solidFill>
                  <a:prstClr val="black"/>
                </a:solidFill>
                <a:latin typeface="Calibri" panose="020F0502020204030204"/>
              </a:rPr>
              <a:t>Added ECR pricing slide with main concepts and free tier information.</a:t>
            </a:r>
          </a:p>
        </p:txBody>
      </p:sp>
    </p:spTree>
    <p:extLst>
      <p:ext uri="{BB962C8B-B14F-4D97-AF65-F5344CB8AC3E}">
        <p14:creationId xmlns:p14="http://schemas.microsoft.com/office/powerpoint/2010/main" val="5074397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65BF0C-475B-5246-A51E-37F492896D7F}"/>
              </a:ext>
            </a:extLst>
          </p:cNvPr>
          <p:cNvSpPr>
            <a:spLocks noGrp="1"/>
          </p:cNvSpPr>
          <p:nvPr>
            <p:ph type="title"/>
          </p:nvPr>
        </p:nvSpPr>
        <p:spPr/>
        <p:txBody>
          <a:bodyPr/>
          <a:lstStyle/>
          <a:p>
            <a:r>
              <a:rPr lang="en-US" dirty="0"/>
              <a:t>Container Images</a:t>
            </a:r>
            <a:endParaRPr lang="en-AU" dirty="0"/>
          </a:p>
        </p:txBody>
      </p:sp>
      <p:pic>
        <p:nvPicPr>
          <p:cNvPr id="3" name="Graphic 2" descr="ECR service icon.">
            <a:extLst>
              <a:ext uri="{FF2B5EF4-FFF2-40B4-BE49-F238E27FC236}">
                <a16:creationId xmlns:a16="http://schemas.microsoft.com/office/drawing/2014/main" id="{CBEF54E3-8EEB-C14E-8F50-3D416009E52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434260" y="1768673"/>
            <a:ext cx="994863" cy="994863"/>
          </a:xfrm>
          <a:prstGeom prst="rect">
            <a:avLst/>
          </a:prstGeom>
        </p:spPr>
      </p:pic>
      <p:sp>
        <p:nvSpPr>
          <p:cNvPr id="5" name="TextBox 4">
            <a:extLst>
              <a:ext uri="{FF2B5EF4-FFF2-40B4-BE49-F238E27FC236}">
                <a16:creationId xmlns:a16="http://schemas.microsoft.com/office/drawing/2014/main" id="{AC8F328E-FE4B-9F4A-9617-6BB773CBB9F0}"/>
              </a:ext>
            </a:extLst>
          </p:cNvPr>
          <p:cNvSpPr txBox="1"/>
          <p:nvPr/>
        </p:nvSpPr>
        <p:spPr>
          <a:xfrm>
            <a:off x="5195110" y="2870218"/>
            <a:ext cx="1448292" cy="273890"/>
          </a:xfrm>
          <a:prstGeom prst="rect">
            <a:avLst/>
          </a:prstGeom>
          <a:noFill/>
        </p:spPr>
        <p:txBody>
          <a:bodyPr wrap="square" lIns="0" tIns="0" rIns="0" bIns="0" rtlCol="0" anchor="t">
            <a:noAutofit/>
          </a:bodyPr>
          <a:lstStyle/>
          <a:p>
            <a:pPr algn="ctr" defTabSz="609576"/>
            <a:r>
              <a:rPr lang="en-US" sz="2133" b="1" dirty="0">
                <a:solidFill>
                  <a:srgbClr val="FFFFFF"/>
                </a:solidFill>
                <a:latin typeface="Amazon Ember"/>
              </a:rPr>
              <a:t>Amazon ECR</a:t>
            </a:r>
          </a:p>
        </p:txBody>
      </p:sp>
      <p:sp>
        <p:nvSpPr>
          <p:cNvPr id="11" name="TextBox 10">
            <a:extLst>
              <a:ext uri="{FF2B5EF4-FFF2-40B4-BE49-F238E27FC236}">
                <a16:creationId xmlns:a16="http://schemas.microsoft.com/office/drawing/2014/main" id="{11B27A45-A85A-0247-A06E-C5F6FCF82DD8}"/>
              </a:ext>
            </a:extLst>
          </p:cNvPr>
          <p:cNvSpPr txBox="1"/>
          <p:nvPr/>
        </p:nvSpPr>
        <p:spPr>
          <a:xfrm>
            <a:off x="2053869" y="1221078"/>
            <a:ext cx="8084264" cy="451342"/>
          </a:xfrm>
          <a:prstGeom prst="rect">
            <a:avLst/>
          </a:prstGeom>
          <a:noFill/>
        </p:spPr>
        <p:txBody>
          <a:bodyPr wrap="none" rtlCol="0">
            <a:spAutoFit/>
          </a:bodyPr>
          <a:lstStyle/>
          <a:p>
            <a:pPr algn="ctr" defTabSz="609576"/>
            <a:r>
              <a:rPr lang="en-AU" sz="2333" dirty="0">
                <a:solidFill>
                  <a:srgbClr val="FFFFFF"/>
                </a:solidFill>
                <a:latin typeface="+mj-lt"/>
                <a:ea typeface="Lucida Console" charset="0"/>
                <a:cs typeface="Lucida Console" charset="0"/>
              </a:rPr>
              <a:t>https://205094881157.dkr.ecr.us-west-2.amazonaws.com</a:t>
            </a:r>
          </a:p>
        </p:txBody>
      </p:sp>
      <p:sp>
        <p:nvSpPr>
          <p:cNvPr id="8" name="TextBox 7">
            <a:extLst>
              <a:ext uri="{FF2B5EF4-FFF2-40B4-BE49-F238E27FC236}">
                <a16:creationId xmlns:a16="http://schemas.microsoft.com/office/drawing/2014/main" id="{AB5D84BD-EE33-A441-BF2E-8C4CAC5A18A5}"/>
              </a:ext>
            </a:extLst>
          </p:cNvPr>
          <p:cNvSpPr txBox="1"/>
          <p:nvPr/>
        </p:nvSpPr>
        <p:spPr>
          <a:xfrm>
            <a:off x="2489203" y="3283620"/>
            <a:ext cx="2909771" cy="502766"/>
          </a:xfrm>
          <a:prstGeom prst="rect">
            <a:avLst/>
          </a:prstGeom>
          <a:noFill/>
        </p:spPr>
        <p:txBody>
          <a:bodyPr wrap="none" rtlCol="0">
            <a:spAutoFit/>
          </a:bodyPr>
          <a:lstStyle/>
          <a:p>
            <a:pPr defTabSz="609576"/>
            <a:r>
              <a:rPr lang="en-AU" sz="2667" dirty="0">
                <a:solidFill>
                  <a:srgbClr val="FF9900"/>
                </a:solidFill>
                <a:latin typeface="Amazon Ember" panose="020B0603020204020204" pitchFamily="34" charset="0"/>
                <a:ea typeface="Amazon Ember" panose="020B0603020204020204" pitchFamily="34" charset="0"/>
                <a:cs typeface="Amazon Ember" panose="020B0603020204020204" pitchFamily="34" charset="0"/>
              </a:rPr>
              <a:t>team-a</a:t>
            </a:r>
            <a:r>
              <a:rPr lang="en-AU" sz="2667"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/web-app </a:t>
            </a:r>
          </a:p>
        </p:txBody>
      </p:sp>
      <p:sp>
        <p:nvSpPr>
          <p:cNvPr id="9" name="TextBox 8">
            <a:extLst>
              <a:ext uri="{FF2B5EF4-FFF2-40B4-BE49-F238E27FC236}">
                <a16:creationId xmlns:a16="http://schemas.microsoft.com/office/drawing/2014/main" id="{415BEA18-09F0-8545-9AA2-17BC0C314093}"/>
              </a:ext>
            </a:extLst>
          </p:cNvPr>
          <p:cNvSpPr txBox="1"/>
          <p:nvPr/>
        </p:nvSpPr>
        <p:spPr>
          <a:xfrm>
            <a:off x="6592603" y="3283620"/>
            <a:ext cx="2842445" cy="502766"/>
          </a:xfrm>
          <a:prstGeom prst="rect">
            <a:avLst/>
          </a:prstGeom>
          <a:noFill/>
        </p:spPr>
        <p:txBody>
          <a:bodyPr wrap="none" rtlCol="0">
            <a:spAutoFit/>
          </a:bodyPr>
          <a:lstStyle/>
          <a:p>
            <a:pPr defTabSz="609576"/>
            <a:r>
              <a:rPr lang="en-AU" sz="2667" dirty="0">
                <a:solidFill>
                  <a:srgbClr val="FF9900"/>
                </a:solidFill>
                <a:latin typeface="Amazon Ember" panose="020B0603020204020204" pitchFamily="34" charset="0"/>
                <a:ea typeface="Amazon Ember" panose="020B0603020204020204" pitchFamily="34" charset="0"/>
                <a:cs typeface="Amazon Ember" panose="020B0603020204020204" pitchFamily="34" charset="0"/>
              </a:rPr>
              <a:t>team-b</a:t>
            </a:r>
            <a:r>
              <a:rPr lang="en-AU" sz="2667"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/web-app</a:t>
            </a:r>
          </a:p>
        </p:txBody>
      </p:sp>
      <p:cxnSp>
        <p:nvCxnSpPr>
          <p:cNvPr id="10" name="Elbow Connector 9">
            <a:extLst>
              <a:ext uri="{FF2B5EF4-FFF2-40B4-BE49-F238E27FC236}">
                <a16:creationId xmlns:a16="http://schemas.microsoft.com/office/drawing/2014/main" id="{3BAB9C06-D4A7-FB45-9029-6E433890B2B1}"/>
              </a:ext>
            </a:extLst>
          </p:cNvPr>
          <p:cNvCxnSpPr>
            <a:cxnSpLocks/>
            <a:endCxn id="9" idx="2"/>
          </p:cNvCxnSpPr>
          <p:nvPr/>
        </p:nvCxnSpPr>
        <p:spPr>
          <a:xfrm rot="10800000">
            <a:off x="8013826" y="3786386"/>
            <a:ext cx="1428272" cy="1065014"/>
          </a:xfrm>
          <a:prstGeom prst="bentConnector2">
            <a:avLst/>
          </a:prstGeom>
          <a:ln>
            <a:prstDash val="sysDot"/>
            <a:tailEnd type="triangle"/>
          </a:ln>
        </p:spPr>
        <p:style>
          <a:lnRef idx="2">
            <a:schemeClr val="accent1"/>
          </a:lnRef>
          <a:fillRef idx="0">
            <a:schemeClr val="accent1"/>
          </a:fillRef>
          <a:effectRef idx="1">
            <a:schemeClr val="accent1"/>
          </a:effectRef>
          <a:fontRef idx="minor">
            <a:schemeClr val="tx1"/>
          </a:fontRef>
        </p:style>
      </p:cxnSp>
      <p:cxnSp>
        <p:nvCxnSpPr>
          <p:cNvPr id="12" name="Elbow Connector 11">
            <a:extLst>
              <a:ext uri="{FF2B5EF4-FFF2-40B4-BE49-F238E27FC236}">
                <a16:creationId xmlns:a16="http://schemas.microsoft.com/office/drawing/2014/main" id="{F7AB705E-B68A-A140-914E-07BD67AD4A2D}"/>
              </a:ext>
            </a:extLst>
          </p:cNvPr>
          <p:cNvCxnSpPr/>
          <p:nvPr/>
        </p:nvCxnSpPr>
        <p:spPr>
          <a:xfrm flipV="1">
            <a:off x="2489200" y="3786386"/>
            <a:ext cx="1643242" cy="1065014"/>
          </a:xfrm>
          <a:prstGeom prst="bentConnector2">
            <a:avLst/>
          </a:prstGeom>
          <a:ln>
            <a:prstDash val="sysDot"/>
            <a:tailEnd type="triangle"/>
          </a:ln>
        </p:spPr>
        <p:style>
          <a:lnRef idx="2">
            <a:schemeClr val="accent1"/>
          </a:lnRef>
          <a:fillRef idx="0">
            <a:schemeClr val="accent1"/>
          </a:fillRef>
          <a:effectRef idx="1">
            <a:schemeClr val="accent1"/>
          </a:effectRef>
          <a:fontRef idx="minor">
            <a:schemeClr val="tx1"/>
          </a:fontRef>
        </p:style>
      </p:cxnSp>
      <p:sp>
        <p:nvSpPr>
          <p:cNvPr id="15" name="Rectangle 14">
            <a:extLst>
              <a:ext uri="{FF2B5EF4-FFF2-40B4-BE49-F238E27FC236}">
                <a16:creationId xmlns:a16="http://schemas.microsoft.com/office/drawing/2014/main" id="{3AA45CC9-4877-B84A-8312-3DC756C4B2E4}"/>
              </a:ext>
            </a:extLst>
          </p:cNvPr>
          <p:cNvSpPr/>
          <p:nvPr/>
        </p:nvSpPr>
        <p:spPr>
          <a:xfrm>
            <a:off x="596782" y="4279900"/>
            <a:ext cx="1765300" cy="1143000"/>
          </a:xfrm>
          <a:prstGeom prst="rect">
            <a:avLst/>
          </a:prstGeom>
          <a:solidFill>
            <a:schemeClr val="bg2">
              <a:lumMod val="25000"/>
              <a:lumOff val="75000"/>
              <a:alpha val="20000"/>
            </a:schemeClr>
          </a:solidFill>
          <a:ln w="127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ctr" anchorCtr="0" forceAA="0" compatLnSpc="1">
            <a:prstTxWarp prst="textNoShape">
              <a:avLst/>
            </a:prstTxWarp>
            <a:noAutofit/>
          </a:bodyPr>
          <a:lstStyle/>
          <a:p>
            <a:pPr algn="ctr"/>
            <a:r>
              <a:rPr lang="en-US" sz="2400" dirty="0">
                <a:solidFill>
                  <a:schemeClr val="tx1"/>
                </a:solidFill>
              </a:rPr>
              <a:t>My app image</a:t>
            </a:r>
          </a:p>
        </p:txBody>
      </p:sp>
      <p:sp>
        <p:nvSpPr>
          <p:cNvPr id="16" name="Rectangle 15">
            <a:extLst>
              <a:ext uri="{FF2B5EF4-FFF2-40B4-BE49-F238E27FC236}">
                <a16:creationId xmlns:a16="http://schemas.microsoft.com/office/drawing/2014/main" id="{27D0B006-69F2-E644-9AD7-65499E696635}"/>
              </a:ext>
            </a:extLst>
          </p:cNvPr>
          <p:cNvSpPr/>
          <p:nvPr/>
        </p:nvSpPr>
        <p:spPr>
          <a:xfrm>
            <a:off x="9563399" y="4279900"/>
            <a:ext cx="1765300" cy="1143000"/>
          </a:xfrm>
          <a:prstGeom prst="rect">
            <a:avLst/>
          </a:prstGeom>
          <a:solidFill>
            <a:schemeClr val="bg2">
              <a:lumMod val="25000"/>
              <a:lumOff val="75000"/>
              <a:alpha val="20000"/>
            </a:schemeClr>
          </a:solidFill>
          <a:ln w="127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ctr" anchorCtr="0" forceAA="0" compatLnSpc="1">
            <a:prstTxWarp prst="textNoShape">
              <a:avLst/>
            </a:prstTxWarp>
            <a:noAutofit/>
          </a:bodyPr>
          <a:lstStyle/>
          <a:p>
            <a:pPr algn="ctr"/>
            <a:r>
              <a:rPr lang="en-US" sz="2000" dirty="0">
                <a:solidFill>
                  <a:schemeClr val="tx1"/>
                </a:solidFill>
              </a:rPr>
              <a:t>OCI image OCI Artifacts</a:t>
            </a:r>
          </a:p>
        </p:txBody>
      </p:sp>
    </p:spTree>
    <p:extLst>
      <p:ext uri="{BB962C8B-B14F-4D97-AF65-F5344CB8AC3E}">
        <p14:creationId xmlns:p14="http://schemas.microsoft.com/office/powerpoint/2010/main" val="16189388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65BF0C-475B-5246-A51E-37F492896D7F}"/>
              </a:ext>
            </a:extLst>
          </p:cNvPr>
          <p:cNvSpPr>
            <a:spLocks noGrp="1"/>
          </p:cNvSpPr>
          <p:nvPr>
            <p:ph type="title"/>
          </p:nvPr>
        </p:nvSpPr>
        <p:spPr/>
        <p:txBody>
          <a:bodyPr/>
          <a:lstStyle/>
          <a:p>
            <a:r>
              <a:rPr lang="en-US" dirty="0"/>
              <a:t>Container Images: Lifecycle policies</a:t>
            </a:r>
            <a:endParaRPr lang="en-AU" dirty="0"/>
          </a:p>
        </p:txBody>
      </p:sp>
      <p:pic>
        <p:nvPicPr>
          <p:cNvPr id="3" name="Graphic 2" descr="ECR service icon.">
            <a:extLst>
              <a:ext uri="{FF2B5EF4-FFF2-40B4-BE49-F238E27FC236}">
                <a16:creationId xmlns:a16="http://schemas.microsoft.com/office/drawing/2014/main" id="{CBEF54E3-8EEB-C14E-8F50-3D416009E52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434260" y="1768673"/>
            <a:ext cx="994863" cy="994863"/>
          </a:xfrm>
          <a:prstGeom prst="rect">
            <a:avLst/>
          </a:prstGeom>
        </p:spPr>
      </p:pic>
      <p:sp>
        <p:nvSpPr>
          <p:cNvPr id="5" name="TextBox 4">
            <a:extLst>
              <a:ext uri="{FF2B5EF4-FFF2-40B4-BE49-F238E27FC236}">
                <a16:creationId xmlns:a16="http://schemas.microsoft.com/office/drawing/2014/main" id="{AC8F328E-FE4B-9F4A-9617-6BB773CBB9F0}"/>
              </a:ext>
            </a:extLst>
          </p:cNvPr>
          <p:cNvSpPr txBox="1"/>
          <p:nvPr/>
        </p:nvSpPr>
        <p:spPr>
          <a:xfrm>
            <a:off x="5195110" y="2870218"/>
            <a:ext cx="1448292" cy="273890"/>
          </a:xfrm>
          <a:prstGeom prst="rect">
            <a:avLst/>
          </a:prstGeom>
          <a:noFill/>
        </p:spPr>
        <p:txBody>
          <a:bodyPr wrap="square" lIns="0" tIns="0" rIns="0" bIns="0" rtlCol="0" anchor="t">
            <a:noAutofit/>
          </a:bodyPr>
          <a:lstStyle/>
          <a:p>
            <a:pPr algn="ctr" defTabSz="609576"/>
            <a:r>
              <a:rPr lang="en-US" sz="2133" b="1" dirty="0">
                <a:solidFill>
                  <a:srgbClr val="FFFFFF"/>
                </a:solidFill>
                <a:latin typeface="Amazon Ember"/>
              </a:rPr>
              <a:t>Amazon ECR</a:t>
            </a:r>
          </a:p>
        </p:txBody>
      </p:sp>
      <p:sp>
        <p:nvSpPr>
          <p:cNvPr id="11" name="TextBox 10">
            <a:extLst>
              <a:ext uri="{FF2B5EF4-FFF2-40B4-BE49-F238E27FC236}">
                <a16:creationId xmlns:a16="http://schemas.microsoft.com/office/drawing/2014/main" id="{11B27A45-A85A-0247-A06E-C5F6FCF82DD8}"/>
              </a:ext>
            </a:extLst>
          </p:cNvPr>
          <p:cNvSpPr txBox="1"/>
          <p:nvPr/>
        </p:nvSpPr>
        <p:spPr>
          <a:xfrm>
            <a:off x="2053869" y="1221078"/>
            <a:ext cx="8084264" cy="451342"/>
          </a:xfrm>
          <a:prstGeom prst="rect">
            <a:avLst/>
          </a:prstGeom>
          <a:noFill/>
        </p:spPr>
        <p:txBody>
          <a:bodyPr wrap="none" rtlCol="0">
            <a:spAutoFit/>
          </a:bodyPr>
          <a:lstStyle/>
          <a:p>
            <a:pPr algn="ctr" defTabSz="609576"/>
            <a:r>
              <a:rPr lang="en-AU" sz="2333" dirty="0">
                <a:solidFill>
                  <a:srgbClr val="FFFFFF"/>
                </a:solidFill>
                <a:latin typeface="+mj-lt"/>
                <a:ea typeface="Lucida Console" charset="0"/>
                <a:cs typeface="Lucida Console" charset="0"/>
              </a:rPr>
              <a:t>https://205094881157.dkr.ecr.us-west-2.amazonaws.com</a:t>
            </a:r>
          </a:p>
        </p:txBody>
      </p:sp>
      <p:sp>
        <p:nvSpPr>
          <p:cNvPr id="8" name="TextBox 7">
            <a:extLst>
              <a:ext uri="{FF2B5EF4-FFF2-40B4-BE49-F238E27FC236}">
                <a16:creationId xmlns:a16="http://schemas.microsoft.com/office/drawing/2014/main" id="{AB5D84BD-EE33-A441-BF2E-8C4CAC5A18A5}"/>
              </a:ext>
            </a:extLst>
          </p:cNvPr>
          <p:cNvSpPr txBox="1"/>
          <p:nvPr/>
        </p:nvSpPr>
        <p:spPr>
          <a:xfrm>
            <a:off x="2489203" y="3283620"/>
            <a:ext cx="2909771" cy="502766"/>
          </a:xfrm>
          <a:prstGeom prst="rect">
            <a:avLst/>
          </a:prstGeom>
          <a:noFill/>
        </p:spPr>
        <p:txBody>
          <a:bodyPr wrap="none" rtlCol="0">
            <a:spAutoFit/>
          </a:bodyPr>
          <a:lstStyle/>
          <a:p>
            <a:pPr defTabSz="609576"/>
            <a:r>
              <a:rPr lang="en-AU" sz="2667" dirty="0">
                <a:solidFill>
                  <a:srgbClr val="FF9900"/>
                </a:solidFill>
                <a:latin typeface="Amazon Ember" panose="020B0603020204020204" pitchFamily="34" charset="0"/>
                <a:ea typeface="Amazon Ember" panose="020B0603020204020204" pitchFamily="34" charset="0"/>
                <a:cs typeface="Amazon Ember" panose="020B0603020204020204" pitchFamily="34" charset="0"/>
              </a:rPr>
              <a:t>team-a</a:t>
            </a:r>
            <a:r>
              <a:rPr lang="en-AU" sz="2667"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/web-app </a:t>
            </a:r>
          </a:p>
        </p:txBody>
      </p:sp>
      <p:cxnSp>
        <p:nvCxnSpPr>
          <p:cNvPr id="12" name="Elbow Connector 11">
            <a:extLst>
              <a:ext uri="{FF2B5EF4-FFF2-40B4-BE49-F238E27FC236}">
                <a16:creationId xmlns:a16="http://schemas.microsoft.com/office/drawing/2014/main" id="{F7AB705E-B68A-A140-914E-07BD67AD4A2D}"/>
              </a:ext>
            </a:extLst>
          </p:cNvPr>
          <p:cNvCxnSpPr/>
          <p:nvPr/>
        </p:nvCxnSpPr>
        <p:spPr>
          <a:xfrm flipV="1">
            <a:off x="2489200" y="3786386"/>
            <a:ext cx="1643242" cy="1065014"/>
          </a:xfrm>
          <a:prstGeom prst="bentConnector2">
            <a:avLst/>
          </a:prstGeom>
          <a:ln>
            <a:prstDash val="sysDot"/>
            <a:tailEnd type="triangle"/>
          </a:ln>
        </p:spPr>
        <p:style>
          <a:lnRef idx="2">
            <a:schemeClr val="accent1"/>
          </a:lnRef>
          <a:fillRef idx="0">
            <a:schemeClr val="accent1"/>
          </a:fillRef>
          <a:effectRef idx="1">
            <a:schemeClr val="accent1"/>
          </a:effectRef>
          <a:fontRef idx="minor">
            <a:schemeClr val="tx1"/>
          </a:fontRef>
        </p:style>
      </p:cxnSp>
      <p:sp>
        <p:nvSpPr>
          <p:cNvPr id="15" name="Rectangle 14">
            <a:extLst>
              <a:ext uri="{FF2B5EF4-FFF2-40B4-BE49-F238E27FC236}">
                <a16:creationId xmlns:a16="http://schemas.microsoft.com/office/drawing/2014/main" id="{3AA45CC9-4877-B84A-8312-3DC756C4B2E4}"/>
              </a:ext>
            </a:extLst>
          </p:cNvPr>
          <p:cNvSpPr/>
          <p:nvPr/>
        </p:nvSpPr>
        <p:spPr>
          <a:xfrm>
            <a:off x="596782" y="4279900"/>
            <a:ext cx="1765300" cy="1143000"/>
          </a:xfrm>
          <a:prstGeom prst="rect">
            <a:avLst/>
          </a:prstGeom>
          <a:solidFill>
            <a:schemeClr val="bg2">
              <a:lumMod val="25000"/>
              <a:lumOff val="75000"/>
              <a:alpha val="20000"/>
            </a:schemeClr>
          </a:solidFill>
          <a:ln w="127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ctr" anchorCtr="0" forceAA="0" compatLnSpc="1">
            <a:prstTxWarp prst="textNoShape">
              <a:avLst/>
            </a:prstTxWarp>
            <a:noAutofit/>
          </a:bodyPr>
          <a:lstStyle/>
          <a:p>
            <a:pPr algn="ctr"/>
            <a:r>
              <a:rPr lang="en-US" sz="2400" dirty="0">
                <a:solidFill>
                  <a:schemeClr val="tx1"/>
                </a:solidFill>
              </a:rPr>
              <a:t>My app image</a:t>
            </a:r>
          </a:p>
        </p:txBody>
      </p:sp>
      <p:sp>
        <p:nvSpPr>
          <p:cNvPr id="14" name="Rectangle 13">
            <a:extLst>
              <a:ext uri="{FF2B5EF4-FFF2-40B4-BE49-F238E27FC236}">
                <a16:creationId xmlns:a16="http://schemas.microsoft.com/office/drawing/2014/main" id="{F60E21F9-79EB-634C-A327-834E707D7CB0}"/>
              </a:ext>
            </a:extLst>
          </p:cNvPr>
          <p:cNvSpPr/>
          <p:nvPr/>
        </p:nvSpPr>
        <p:spPr>
          <a:xfrm>
            <a:off x="7434796" y="2218484"/>
            <a:ext cx="1765300" cy="1143000"/>
          </a:xfrm>
          <a:prstGeom prst="rect">
            <a:avLst/>
          </a:prstGeom>
          <a:solidFill>
            <a:schemeClr val="bg2">
              <a:lumMod val="25000"/>
              <a:lumOff val="75000"/>
              <a:alpha val="20000"/>
            </a:schemeClr>
          </a:solidFill>
          <a:ln w="127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ctr" anchorCtr="0" forceAA="0" compatLnSpc="1">
            <a:prstTxWarp prst="textNoShape">
              <a:avLst/>
            </a:prstTxWarp>
            <a:noAutofit/>
          </a:bodyPr>
          <a:lstStyle/>
          <a:p>
            <a:pPr algn="ctr"/>
            <a:r>
              <a:rPr lang="en-US" sz="2400" dirty="0">
                <a:solidFill>
                  <a:schemeClr val="tx1"/>
                </a:solidFill>
              </a:rPr>
              <a:t>My app image</a:t>
            </a:r>
          </a:p>
        </p:txBody>
      </p:sp>
      <p:sp>
        <p:nvSpPr>
          <p:cNvPr id="16" name="Rectangle 15">
            <a:extLst>
              <a:ext uri="{FF2B5EF4-FFF2-40B4-BE49-F238E27FC236}">
                <a16:creationId xmlns:a16="http://schemas.microsoft.com/office/drawing/2014/main" id="{3E9398AD-054D-F64F-BC5B-C1F866919565}"/>
              </a:ext>
            </a:extLst>
          </p:cNvPr>
          <p:cNvSpPr/>
          <p:nvPr/>
        </p:nvSpPr>
        <p:spPr>
          <a:xfrm>
            <a:off x="7434796" y="3550614"/>
            <a:ext cx="1765300" cy="1143000"/>
          </a:xfrm>
          <a:prstGeom prst="rect">
            <a:avLst/>
          </a:prstGeom>
          <a:solidFill>
            <a:schemeClr val="bg2">
              <a:lumMod val="25000"/>
              <a:lumOff val="75000"/>
              <a:alpha val="20000"/>
            </a:schemeClr>
          </a:solidFill>
          <a:ln w="127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ctr" anchorCtr="0" forceAA="0" compatLnSpc="1">
            <a:prstTxWarp prst="textNoShape">
              <a:avLst/>
            </a:prstTxWarp>
            <a:noAutofit/>
          </a:bodyPr>
          <a:lstStyle/>
          <a:p>
            <a:pPr algn="ctr"/>
            <a:r>
              <a:rPr lang="en-US" sz="2400" dirty="0">
                <a:solidFill>
                  <a:schemeClr val="tx1"/>
                </a:solidFill>
              </a:rPr>
              <a:t>My app image</a:t>
            </a:r>
          </a:p>
        </p:txBody>
      </p:sp>
      <p:sp>
        <p:nvSpPr>
          <p:cNvPr id="17" name="Rectangle 16">
            <a:extLst>
              <a:ext uri="{FF2B5EF4-FFF2-40B4-BE49-F238E27FC236}">
                <a16:creationId xmlns:a16="http://schemas.microsoft.com/office/drawing/2014/main" id="{31E69428-5A91-3447-B07F-00FDF090E27E}"/>
              </a:ext>
            </a:extLst>
          </p:cNvPr>
          <p:cNvSpPr/>
          <p:nvPr/>
        </p:nvSpPr>
        <p:spPr>
          <a:xfrm>
            <a:off x="7434796" y="4852020"/>
            <a:ext cx="1765300" cy="1143000"/>
          </a:xfrm>
          <a:prstGeom prst="rect">
            <a:avLst/>
          </a:prstGeom>
          <a:solidFill>
            <a:schemeClr val="bg2">
              <a:lumMod val="25000"/>
              <a:lumOff val="75000"/>
              <a:alpha val="20000"/>
            </a:schemeClr>
          </a:solidFill>
          <a:ln w="127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ctr" anchorCtr="0" forceAA="0" compatLnSpc="1">
            <a:prstTxWarp prst="textNoShape">
              <a:avLst/>
            </a:prstTxWarp>
            <a:noAutofit/>
          </a:bodyPr>
          <a:lstStyle/>
          <a:p>
            <a:pPr algn="ctr"/>
            <a:r>
              <a:rPr lang="en-US" sz="2400" dirty="0">
                <a:solidFill>
                  <a:schemeClr val="tx1"/>
                </a:solidFill>
              </a:rPr>
              <a:t>My app image</a:t>
            </a:r>
          </a:p>
        </p:txBody>
      </p:sp>
      <p:sp>
        <p:nvSpPr>
          <p:cNvPr id="18" name="TextBox 17">
            <a:extLst>
              <a:ext uri="{FF2B5EF4-FFF2-40B4-BE49-F238E27FC236}">
                <a16:creationId xmlns:a16="http://schemas.microsoft.com/office/drawing/2014/main" id="{5B4ED4FA-3DDE-7445-B0D2-44B2E29CCCA8}"/>
              </a:ext>
            </a:extLst>
          </p:cNvPr>
          <p:cNvSpPr txBox="1"/>
          <p:nvPr/>
        </p:nvSpPr>
        <p:spPr>
          <a:xfrm>
            <a:off x="9378822" y="2409593"/>
            <a:ext cx="612668" cy="707886"/>
          </a:xfrm>
          <a:prstGeom prst="rect">
            <a:avLst/>
          </a:prstGeom>
          <a:noFill/>
        </p:spPr>
        <p:txBody>
          <a:bodyPr wrap="none" rtlCol="0">
            <a:spAutoFit/>
          </a:bodyPr>
          <a:lstStyle/>
          <a:p>
            <a:pPr algn="ctr" defTabSz="609576"/>
            <a:r>
              <a:rPr lang="en-AU" sz="4000" dirty="0">
                <a:solidFill>
                  <a:srgbClr val="FFFFFF"/>
                </a:solidFill>
                <a:latin typeface="+mj-lt"/>
                <a:ea typeface="Lucida Console" charset="0"/>
                <a:cs typeface="Lucida Console" charset="0"/>
              </a:rPr>
              <a:t>:1</a:t>
            </a:r>
          </a:p>
        </p:txBody>
      </p:sp>
      <p:sp>
        <p:nvSpPr>
          <p:cNvPr id="19" name="TextBox 18">
            <a:extLst>
              <a:ext uri="{FF2B5EF4-FFF2-40B4-BE49-F238E27FC236}">
                <a16:creationId xmlns:a16="http://schemas.microsoft.com/office/drawing/2014/main" id="{BF46CA94-5747-E147-A96A-840F1D9D708F}"/>
              </a:ext>
            </a:extLst>
          </p:cNvPr>
          <p:cNvSpPr txBox="1"/>
          <p:nvPr/>
        </p:nvSpPr>
        <p:spPr>
          <a:xfrm>
            <a:off x="9378822" y="3739275"/>
            <a:ext cx="2414444" cy="707886"/>
          </a:xfrm>
          <a:prstGeom prst="rect">
            <a:avLst/>
          </a:prstGeom>
          <a:noFill/>
        </p:spPr>
        <p:txBody>
          <a:bodyPr wrap="none" rtlCol="0">
            <a:spAutoFit/>
          </a:bodyPr>
          <a:lstStyle/>
          <a:p>
            <a:pPr algn="ctr" defTabSz="609576"/>
            <a:r>
              <a:rPr lang="en-AU" sz="4000" dirty="0">
                <a:solidFill>
                  <a:srgbClr val="FFFFFF"/>
                </a:solidFill>
                <a:latin typeface="+mj-lt"/>
                <a:ea typeface="Lucida Console" charset="0"/>
                <a:cs typeface="Lucida Console" charset="0"/>
              </a:rPr>
              <a:t>:&lt;no tag&gt;</a:t>
            </a:r>
          </a:p>
        </p:txBody>
      </p:sp>
      <p:sp>
        <p:nvSpPr>
          <p:cNvPr id="20" name="TextBox 19">
            <a:extLst>
              <a:ext uri="{FF2B5EF4-FFF2-40B4-BE49-F238E27FC236}">
                <a16:creationId xmlns:a16="http://schemas.microsoft.com/office/drawing/2014/main" id="{83A03E94-2C4A-154D-86B3-D1AF6D7B3EE2}"/>
              </a:ext>
            </a:extLst>
          </p:cNvPr>
          <p:cNvSpPr txBox="1"/>
          <p:nvPr/>
        </p:nvSpPr>
        <p:spPr>
          <a:xfrm>
            <a:off x="9378822" y="5068957"/>
            <a:ext cx="612668" cy="707886"/>
          </a:xfrm>
          <a:prstGeom prst="rect">
            <a:avLst/>
          </a:prstGeom>
          <a:noFill/>
        </p:spPr>
        <p:txBody>
          <a:bodyPr wrap="none" rtlCol="0">
            <a:spAutoFit/>
          </a:bodyPr>
          <a:lstStyle/>
          <a:p>
            <a:pPr algn="ctr" defTabSz="609576"/>
            <a:r>
              <a:rPr lang="en-AU" sz="4000" dirty="0">
                <a:solidFill>
                  <a:srgbClr val="FFFFFF"/>
                </a:solidFill>
                <a:latin typeface="+mj-lt"/>
                <a:ea typeface="Lucida Console" charset="0"/>
                <a:cs typeface="Lucida Console" charset="0"/>
              </a:rPr>
              <a:t>:3</a:t>
            </a:r>
          </a:p>
        </p:txBody>
      </p:sp>
    </p:spTree>
    <p:extLst>
      <p:ext uri="{BB962C8B-B14F-4D97-AF65-F5344CB8AC3E}">
        <p14:creationId xmlns:p14="http://schemas.microsoft.com/office/powerpoint/2010/main" val="5614894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65BF0C-475B-5246-A51E-37F492896D7F}"/>
              </a:ext>
            </a:extLst>
          </p:cNvPr>
          <p:cNvSpPr>
            <a:spLocks noGrp="1"/>
          </p:cNvSpPr>
          <p:nvPr>
            <p:ph type="title"/>
          </p:nvPr>
        </p:nvSpPr>
        <p:spPr/>
        <p:txBody>
          <a:bodyPr/>
          <a:lstStyle/>
          <a:p>
            <a:r>
              <a:rPr lang="en-US" dirty="0"/>
              <a:t>Container Images: Lifecycle policies</a:t>
            </a:r>
            <a:endParaRPr lang="en-AU" dirty="0"/>
          </a:p>
        </p:txBody>
      </p:sp>
      <p:pic>
        <p:nvPicPr>
          <p:cNvPr id="3" name="Graphic 2">
            <a:extLst>
              <a:ext uri="{FF2B5EF4-FFF2-40B4-BE49-F238E27FC236}">
                <a16:creationId xmlns:a16="http://schemas.microsoft.com/office/drawing/2014/main" id="{CBEF54E3-8EEB-C14E-8F50-3D416009E52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434260" y="1768673"/>
            <a:ext cx="994863" cy="994863"/>
          </a:xfrm>
          <a:prstGeom prst="rect">
            <a:avLst/>
          </a:prstGeom>
        </p:spPr>
      </p:pic>
      <p:sp>
        <p:nvSpPr>
          <p:cNvPr id="5" name="TextBox 4">
            <a:extLst>
              <a:ext uri="{FF2B5EF4-FFF2-40B4-BE49-F238E27FC236}">
                <a16:creationId xmlns:a16="http://schemas.microsoft.com/office/drawing/2014/main" id="{AC8F328E-FE4B-9F4A-9617-6BB773CBB9F0}"/>
              </a:ext>
            </a:extLst>
          </p:cNvPr>
          <p:cNvSpPr txBox="1"/>
          <p:nvPr/>
        </p:nvSpPr>
        <p:spPr>
          <a:xfrm>
            <a:off x="5195110" y="2870218"/>
            <a:ext cx="1448292" cy="273890"/>
          </a:xfrm>
          <a:prstGeom prst="rect">
            <a:avLst/>
          </a:prstGeom>
          <a:noFill/>
        </p:spPr>
        <p:txBody>
          <a:bodyPr wrap="square" lIns="0" tIns="0" rIns="0" bIns="0" rtlCol="0" anchor="t">
            <a:noAutofit/>
          </a:bodyPr>
          <a:lstStyle/>
          <a:p>
            <a:pPr algn="ctr" defTabSz="609576"/>
            <a:r>
              <a:rPr lang="en-US" sz="2133" b="1" dirty="0">
                <a:solidFill>
                  <a:srgbClr val="FFFFFF"/>
                </a:solidFill>
                <a:latin typeface="Amazon Ember"/>
              </a:rPr>
              <a:t>Amazon ECR</a:t>
            </a:r>
          </a:p>
        </p:txBody>
      </p:sp>
      <p:sp>
        <p:nvSpPr>
          <p:cNvPr id="11" name="TextBox 10">
            <a:extLst>
              <a:ext uri="{FF2B5EF4-FFF2-40B4-BE49-F238E27FC236}">
                <a16:creationId xmlns:a16="http://schemas.microsoft.com/office/drawing/2014/main" id="{11B27A45-A85A-0247-A06E-C5F6FCF82DD8}"/>
              </a:ext>
            </a:extLst>
          </p:cNvPr>
          <p:cNvSpPr txBox="1"/>
          <p:nvPr/>
        </p:nvSpPr>
        <p:spPr>
          <a:xfrm>
            <a:off x="2053869" y="1221078"/>
            <a:ext cx="8084264" cy="451342"/>
          </a:xfrm>
          <a:prstGeom prst="rect">
            <a:avLst/>
          </a:prstGeom>
          <a:noFill/>
        </p:spPr>
        <p:txBody>
          <a:bodyPr wrap="none" rtlCol="0">
            <a:spAutoFit/>
          </a:bodyPr>
          <a:lstStyle/>
          <a:p>
            <a:pPr algn="ctr" defTabSz="609576"/>
            <a:r>
              <a:rPr lang="en-AU" sz="2333" dirty="0">
                <a:solidFill>
                  <a:srgbClr val="FFFFFF"/>
                </a:solidFill>
                <a:latin typeface="+mj-lt"/>
                <a:ea typeface="Lucida Console" charset="0"/>
                <a:cs typeface="Lucida Console" charset="0"/>
              </a:rPr>
              <a:t>https://205094881157.dkr.ecr.us-west-2.amazonaws.com</a:t>
            </a:r>
          </a:p>
        </p:txBody>
      </p:sp>
      <p:sp>
        <p:nvSpPr>
          <p:cNvPr id="8" name="TextBox 7">
            <a:extLst>
              <a:ext uri="{FF2B5EF4-FFF2-40B4-BE49-F238E27FC236}">
                <a16:creationId xmlns:a16="http://schemas.microsoft.com/office/drawing/2014/main" id="{AB5D84BD-EE33-A441-BF2E-8C4CAC5A18A5}"/>
              </a:ext>
            </a:extLst>
          </p:cNvPr>
          <p:cNvSpPr txBox="1"/>
          <p:nvPr/>
        </p:nvSpPr>
        <p:spPr>
          <a:xfrm>
            <a:off x="2489203" y="3283620"/>
            <a:ext cx="2909771" cy="502766"/>
          </a:xfrm>
          <a:prstGeom prst="rect">
            <a:avLst/>
          </a:prstGeom>
          <a:noFill/>
        </p:spPr>
        <p:txBody>
          <a:bodyPr wrap="none" rtlCol="0">
            <a:spAutoFit/>
          </a:bodyPr>
          <a:lstStyle/>
          <a:p>
            <a:pPr defTabSz="609576"/>
            <a:r>
              <a:rPr lang="en-AU" sz="2667" dirty="0">
                <a:solidFill>
                  <a:srgbClr val="FF9900"/>
                </a:solidFill>
                <a:latin typeface="Amazon Ember" panose="020B0603020204020204" pitchFamily="34" charset="0"/>
                <a:ea typeface="Amazon Ember" panose="020B0603020204020204" pitchFamily="34" charset="0"/>
                <a:cs typeface="Amazon Ember" panose="020B0603020204020204" pitchFamily="34" charset="0"/>
              </a:rPr>
              <a:t>team-a</a:t>
            </a:r>
            <a:r>
              <a:rPr lang="en-AU" sz="2667"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/web-app </a:t>
            </a:r>
          </a:p>
        </p:txBody>
      </p:sp>
      <p:cxnSp>
        <p:nvCxnSpPr>
          <p:cNvPr id="12" name="Elbow Connector 11">
            <a:extLst>
              <a:ext uri="{FF2B5EF4-FFF2-40B4-BE49-F238E27FC236}">
                <a16:creationId xmlns:a16="http://schemas.microsoft.com/office/drawing/2014/main" id="{F7AB705E-B68A-A140-914E-07BD67AD4A2D}"/>
              </a:ext>
            </a:extLst>
          </p:cNvPr>
          <p:cNvCxnSpPr/>
          <p:nvPr/>
        </p:nvCxnSpPr>
        <p:spPr>
          <a:xfrm flipV="1">
            <a:off x="2489200" y="3786386"/>
            <a:ext cx="1643242" cy="1065014"/>
          </a:xfrm>
          <a:prstGeom prst="bentConnector2">
            <a:avLst/>
          </a:prstGeom>
          <a:ln>
            <a:prstDash val="sysDot"/>
            <a:tailEnd type="triangle"/>
          </a:ln>
        </p:spPr>
        <p:style>
          <a:lnRef idx="2">
            <a:schemeClr val="accent1"/>
          </a:lnRef>
          <a:fillRef idx="0">
            <a:schemeClr val="accent1"/>
          </a:fillRef>
          <a:effectRef idx="1">
            <a:schemeClr val="accent1"/>
          </a:effectRef>
          <a:fontRef idx="minor">
            <a:schemeClr val="tx1"/>
          </a:fontRef>
        </p:style>
      </p:cxnSp>
      <p:sp>
        <p:nvSpPr>
          <p:cNvPr id="15" name="Rectangle 14">
            <a:extLst>
              <a:ext uri="{FF2B5EF4-FFF2-40B4-BE49-F238E27FC236}">
                <a16:creationId xmlns:a16="http://schemas.microsoft.com/office/drawing/2014/main" id="{3AA45CC9-4877-B84A-8312-3DC756C4B2E4}"/>
              </a:ext>
            </a:extLst>
          </p:cNvPr>
          <p:cNvSpPr/>
          <p:nvPr/>
        </p:nvSpPr>
        <p:spPr>
          <a:xfrm>
            <a:off x="596782" y="4279900"/>
            <a:ext cx="1765300" cy="1143000"/>
          </a:xfrm>
          <a:prstGeom prst="rect">
            <a:avLst/>
          </a:prstGeom>
          <a:solidFill>
            <a:schemeClr val="bg2">
              <a:lumMod val="25000"/>
              <a:lumOff val="75000"/>
              <a:alpha val="20000"/>
            </a:schemeClr>
          </a:solidFill>
          <a:ln w="127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ctr" anchorCtr="0" forceAA="0" compatLnSpc="1">
            <a:prstTxWarp prst="textNoShape">
              <a:avLst/>
            </a:prstTxWarp>
            <a:noAutofit/>
          </a:bodyPr>
          <a:lstStyle/>
          <a:p>
            <a:pPr algn="ctr"/>
            <a:r>
              <a:rPr lang="en-US" sz="2400" dirty="0">
                <a:solidFill>
                  <a:schemeClr val="tx1"/>
                </a:solidFill>
              </a:rPr>
              <a:t>My app image</a:t>
            </a:r>
          </a:p>
        </p:txBody>
      </p:sp>
      <p:sp>
        <p:nvSpPr>
          <p:cNvPr id="14" name="Rectangle 13">
            <a:extLst>
              <a:ext uri="{FF2B5EF4-FFF2-40B4-BE49-F238E27FC236}">
                <a16:creationId xmlns:a16="http://schemas.microsoft.com/office/drawing/2014/main" id="{F60E21F9-79EB-634C-A327-834E707D7CB0}"/>
              </a:ext>
            </a:extLst>
          </p:cNvPr>
          <p:cNvSpPr/>
          <p:nvPr/>
        </p:nvSpPr>
        <p:spPr>
          <a:xfrm>
            <a:off x="7434796" y="2218484"/>
            <a:ext cx="1765300" cy="1143000"/>
          </a:xfrm>
          <a:prstGeom prst="rect">
            <a:avLst/>
          </a:prstGeom>
          <a:solidFill>
            <a:schemeClr val="bg2">
              <a:lumMod val="25000"/>
              <a:lumOff val="75000"/>
              <a:alpha val="20000"/>
            </a:schemeClr>
          </a:solidFill>
          <a:ln w="127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ctr" anchorCtr="0" forceAA="0" compatLnSpc="1">
            <a:prstTxWarp prst="textNoShape">
              <a:avLst/>
            </a:prstTxWarp>
            <a:noAutofit/>
          </a:bodyPr>
          <a:lstStyle/>
          <a:p>
            <a:pPr algn="ctr"/>
            <a:r>
              <a:rPr lang="en-US" sz="2400" dirty="0">
                <a:solidFill>
                  <a:schemeClr val="tx1"/>
                </a:solidFill>
              </a:rPr>
              <a:t>My app image</a:t>
            </a:r>
          </a:p>
        </p:txBody>
      </p:sp>
      <p:sp>
        <p:nvSpPr>
          <p:cNvPr id="16" name="Rectangle 15">
            <a:extLst>
              <a:ext uri="{FF2B5EF4-FFF2-40B4-BE49-F238E27FC236}">
                <a16:creationId xmlns:a16="http://schemas.microsoft.com/office/drawing/2014/main" id="{3E9398AD-054D-F64F-BC5B-C1F866919565}"/>
              </a:ext>
            </a:extLst>
          </p:cNvPr>
          <p:cNvSpPr/>
          <p:nvPr/>
        </p:nvSpPr>
        <p:spPr>
          <a:xfrm>
            <a:off x="7434796" y="3550614"/>
            <a:ext cx="1765300" cy="1143000"/>
          </a:xfrm>
          <a:prstGeom prst="rect">
            <a:avLst/>
          </a:prstGeom>
          <a:solidFill>
            <a:schemeClr val="bg2">
              <a:lumMod val="25000"/>
              <a:lumOff val="75000"/>
              <a:alpha val="20000"/>
            </a:schemeClr>
          </a:solidFill>
          <a:ln w="127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ctr" anchorCtr="0" forceAA="0" compatLnSpc="1">
            <a:prstTxWarp prst="textNoShape">
              <a:avLst/>
            </a:prstTxWarp>
            <a:noAutofit/>
          </a:bodyPr>
          <a:lstStyle/>
          <a:p>
            <a:pPr algn="ctr"/>
            <a:r>
              <a:rPr lang="en-US" sz="2400" dirty="0">
                <a:solidFill>
                  <a:schemeClr val="tx1"/>
                </a:solidFill>
              </a:rPr>
              <a:t>My app image</a:t>
            </a:r>
          </a:p>
        </p:txBody>
      </p:sp>
      <p:sp>
        <p:nvSpPr>
          <p:cNvPr id="17" name="Rectangle 16">
            <a:extLst>
              <a:ext uri="{FF2B5EF4-FFF2-40B4-BE49-F238E27FC236}">
                <a16:creationId xmlns:a16="http://schemas.microsoft.com/office/drawing/2014/main" id="{31E69428-5A91-3447-B07F-00FDF090E27E}"/>
              </a:ext>
            </a:extLst>
          </p:cNvPr>
          <p:cNvSpPr/>
          <p:nvPr/>
        </p:nvSpPr>
        <p:spPr>
          <a:xfrm>
            <a:off x="7434796" y="4852020"/>
            <a:ext cx="1765300" cy="1143000"/>
          </a:xfrm>
          <a:prstGeom prst="rect">
            <a:avLst/>
          </a:prstGeom>
          <a:solidFill>
            <a:schemeClr val="bg2">
              <a:lumMod val="25000"/>
              <a:lumOff val="75000"/>
              <a:alpha val="20000"/>
            </a:schemeClr>
          </a:solidFill>
          <a:ln w="127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ctr" anchorCtr="0" forceAA="0" compatLnSpc="1">
            <a:prstTxWarp prst="textNoShape">
              <a:avLst/>
            </a:prstTxWarp>
            <a:noAutofit/>
          </a:bodyPr>
          <a:lstStyle/>
          <a:p>
            <a:pPr algn="ctr"/>
            <a:r>
              <a:rPr lang="en-US" sz="2400" dirty="0">
                <a:solidFill>
                  <a:schemeClr val="tx1"/>
                </a:solidFill>
              </a:rPr>
              <a:t>My app image</a:t>
            </a:r>
          </a:p>
        </p:txBody>
      </p:sp>
      <p:sp>
        <p:nvSpPr>
          <p:cNvPr id="18" name="TextBox 17">
            <a:extLst>
              <a:ext uri="{FF2B5EF4-FFF2-40B4-BE49-F238E27FC236}">
                <a16:creationId xmlns:a16="http://schemas.microsoft.com/office/drawing/2014/main" id="{5B4ED4FA-3DDE-7445-B0D2-44B2E29CCCA8}"/>
              </a:ext>
            </a:extLst>
          </p:cNvPr>
          <p:cNvSpPr txBox="1"/>
          <p:nvPr/>
        </p:nvSpPr>
        <p:spPr>
          <a:xfrm>
            <a:off x="9378822" y="2409593"/>
            <a:ext cx="612668" cy="707886"/>
          </a:xfrm>
          <a:prstGeom prst="rect">
            <a:avLst/>
          </a:prstGeom>
          <a:noFill/>
        </p:spPr>
        <p:txBody>
          <a:bodyPr wrap="none" rtlCol="0">
            <a:spAutoFit/>
          </a:bodyPr>
          <a:lstStyle/>
          <a:p>
            <a:pPr algn="ctr" defTabSz="609576"/>
            <a:r>
              <a:rPr lang="en-AU" sz="4000" dirty="0">
                <a:solidFill>
                  <a:srgbClr val="FFFFFF"/>
                </a:solidFill>
                <a:latin typeface="+mj-lt"/>
                <a:ea typeface="Lucida Console" charset="0"/>
                <a:cs typeface="Lucida Console" charset="0"/>
              </a:rPr>
              <a:t>:1</a:t>
            </a:r>
          </a:p>
        </p:txBody>
      </p:sp>
      <p:sp>
        <p:nvSpPr>
          <p:cNvPr id="19" name="TextBox 18">
            <a:extLst>
              <a:ext uri="{FF2B5EF4-FFF2-40B4-BE49-F238E27FC236}">
                <a16:creationId xmlns:a16="http://schemas.microsoft.com/office/drawing/2014/main" id="{BF46CA94-5747-E147-A96A-840F1D9D708F}"/>
              </a:ext>
            </a:extLst>
          </p:cNvPr>
          <p:cNvSpPr txBox="1"/>
          <p:nvPr/>
        </p:nvSpPr>
        <p:spPr>
          <a:xfrm>
            <a:off x="9378822" y="3739275"/>
            <a:ext cx="2414444" cy="707886"/>
          </a:xfrm>
          <a:prstGeom prst="rect">
            <a:avLst/>
          </a:prstGeom>
          <a:noFill/>
        </p:spPr>
        <p:txBody>
          <a:bodyPr wrap="none" rtlCol="0">
            <a:spAutoFit/>
          </a:bodyPr>
          <a:lstStyle/>
          <a:p>
            <a:pPr algn="ctr" defTabSz="609576"/>
            <a:r>
              <a:rPr lang="en-AU" sz="4000" dirty="0">
                <a:solidFill>
                  <a:srgbClr val="FFFFFF"/>
                </a:solidFill>
                <a:latin typeface="+mj-lt"/>
                <a:ea typeface="Lucida Console" charset="0"/>
                <a:cs typeface="Lucida Console" charset="0"/>
              </a:rPr>
              <a:t>:&lt;no tag&gt;</a:t>
            </a:r>
          </a:p>
        </p:txBody>
      </p:sp>
      <p:sp>
        <p:nvSpPr>
          <p:cNvPr id="20" name="TextBox 19">
            <a:extLst>
              <a:ext uri="{FF2B5EF4-FFF2-40B4-BE49-F238E27FC236}">
                <a16:creationId xmlns:a16="http://schemas.microsoft.com/office/drawing/2014/main" id="{83A03E94-2C4A-154D-86B3-D1AF6D7B3EE2}"/>
              </a:ext>
            </a:extLst>
          </p:cNvPr>
          <p:cNvSpPr txBox="1"/>
          <p:nvPr/>
        </p:nvSpPr>
        <p:spPr>
          <a:xfrm>
            <a:off x="9378822" y="5068957"/>
            <a:ext cx="612668" cy="707886"/>
          </a:xfrm>
          <a:prstGeom prst="rect">
            <a:avLst/>
          </a:prstGeom>
          <a:noFill/>
        </p:spPr>
        <p:txBody>
          <a:bodyPr wrap="none" rtlCol="0">
            <a:spAutoFit/>
          </a:bodyPr>
          <a:lstStyle/>
          <a:p>
            <a:pPr algn="ctr" defTabSz="609576"/>
            <a:r>
              <a:rPr lang="en-AU" sz="4000" dirty="0">
                <a:solidFill>
                  <a:srgbClr val="FFFFFF"/>
                </a:solidFill>
                <a:latin typeface="+mj-lt"/>
                <a:ea typeface="Lucida Console" charset="0"/>
                <a:cs typeface="Lucida Console" charset="0"/>
              </a:rPr>
              <a:t>:3</a:t>
            </a:r>
          </a:p>
        </p:txBody>
      </p:sp>
      <p:sp>
        <p:nvSpPr>
          <p:cNvPr id="21" name="Rectangle 20">
            <a:extLst>
              <a:ext uri="{FF2B5EF4-FFF2-40B4-BE49-F238E27FC236}">
                <a16:creationId xmlns:a16="http://schemas.microsoft.com/office/drawing/2014/main" id="{EBD6592B-F1BD-F64A-9B46-BDF6DF74B6E7}"/>
              </a:ext>
            </a:extLst>
          </p:cNvPr>
          <p:cNvSpPr/>
          <p:nvPr/>
        </p:nvSpPr>
        <p:spPr>
          <a:xfrm>
            <a:off x="1060004" y="1986815"/>
            <a:ext cx="5871956" cy="4278094"/>
          </a:xfrm>
          <a:prstGeom prst="rect">
            <a:avLst/>
          </a:prstGeom>
          <a:solidFill>
            <a:srgbClr val="000000"/>
          </a:solidFill>
          <a:effectLst>
            <a:softEdge rad="190500"/>
          </a:effectLst>
        </p:spPr>
        <p:txBody>
          <a:bodyPr wrap="square">
            <a:spAutoFit/>
          </a:bodyPr>
          <a:lstStyle/>
          <a:p>
            <a:r>
              <a:rPr lang="en-AU" sz="1600" dirty="0"/>
              <a:t>{</a:t>
            </a:r>
          </a:p>
          <a:p>
            <a:r>
              <a:rPr lang="en-AU" sz="1600" dirty="0"/>
              <a:t>    "rules": [</a:t>
            </a:r>
          </a:p>
          <a:p>
            <a:r>
              <a:rPr lang="en-AU" sz="1600" dirty="0"/>
              <a:t>        {</a:t>
            </a:r>
          </a:p>
          <a:p>
            <a:r>
              <a:rPr lang="en-AU" sz="1600" dirty="0"/>
              <a:t>            "</a:t>
            </a:r>
            <a:r>
              <a:rPr lang="en-AU" sz="1600" dirty="0" err="1"/>
              <a:t>rulePriority</a:t>
            </a:r>
            <a:r>
              <a:rPr lang="en-AU" sz="1600" dirty="0"/>
              <a:t>": 1,</a:t>
            </a:r>
          </a:p>
          <a:p>
            <a:r>
              <a:rPr lang="en-AU" sz="1600" dirty="0"/>
              <a:t>            "description": "Expire images older than 14 days",</a:t>
            </a:r>
          </a:p>
          <a:p>
            <a:r>
              <a:rPr lang="en-AU" sz="1600" dirty="0"/>
              <a:t>            "selection": {</a:t>
            </a:r>
          </a:p>
          <a:p>
            <a:r>
              <a:rPr lang="en-AU" sz="1600" dirty="0"/>
              <a:t>                "</a:t>
            </a:r>
            <a:r>
              <a:rPr lang="en-AU" sz="1600" dirty="0" err="1"/>
              <a:t>tagStatus</a:t>
            </a:r>
            <a:r>
              <a:rPr lang="en-AU" sz="1600" dirty="0"/>
              <a:t>": "untagged",</a:t>
            </a:r>
          </a:p>
          <a:p>
            <a:r>
              <a:rPr lang="en-AU" sz="1600" dirty="0"/>
              <a:t>                "</a:t>
            </a:r>
            <a:r>
              <a:rPr lang="en-AU" sz="1600" dirty="0" err="1"/>
              <a:t>countType</a:t>
            </a:r>
            <a:r>
              <a:rPr lang="en-AU" sz="1600" dirty="0"/>
              <a:t>": "</a:t>
            </a:r>
            <a:r>
              <a:rPr lang="en-AU" sz="1600" dirty="0" err="1"/>
              <a:t>sinceImagePushed</a:t>
            </a:r>
            <a:r>
              <a:rPr lang="en-AU" sz="1600" dirty="0"/>
              <a:t>",</a:t>
            </a:r>
          </a:p>
          <a:p>
            <a:r>
              <a:rPr lang="en-AU" sz="1600" dirty="0"/>
              <a:t>                "</a:t>
            </a:r>
            <a:r>
              <a:rPr lang="en-AU" sz="1600" dirty="0" err="1"/>
              <a:t>countUnit</a:t>
            </a:r>
            <a:r>
              <a:rPr lang="en-AU" sz="1600" dirty="0"/>
              <a:t>": "days",</a:t>
            </a:r>
          </a:p>
          <a:p>
            <a:r>
              <a:rPr lang="en-AU" sz="1600" dirty="0"/>
              <a:t>                "</a:t>
            </a:r>
            <a:r>
              <a:rPr lang="en-AU" sz="1600" dirty="0" err="1"/>
              <a:t>countNumber</a:t>
            </a:r>
            <a:r>
              <a:rPr lang="en-AU" sz="1600" dirty="0"/>
              <a:t>": 14</a:t>
            </a:r>
          </a:p>
          <a:p>
            <a:r>
              <a:rPr lang="en-AU" sz="1600" dirty="0"/>
              <a:t>            },</a:t>
            </a:r>
          </a:p>
          <a:p>
            <a:r>
              <a:rPr lang="en-AU" sz="1600" dirty="0"/>
              <a:t>            "action": {</a:t>
            </a:r>
          </a:p>
          <a:p>
            <a:r>
              <a:rPr lang="en-AU" sz="1600" dirty="0"/>
              <a:t>                "type": "expire"</a:t>
            </a:r>
          </a:p>
          <a:p>
            <a:r>
              <a:rPr lang="en-AU" sz="1600" dirty="0"/>
              <a:t>            }</a:t>
            </a:r>
          </a:p>
          <a:p>
            <a:r>
              <a:rPr lang="en-AU" sz="1600" dirty="0"/>
              <a:t>        }</a:t>
            </a:r>
          </a:p>
          <a:p>
            <a:r>
              <a:rPr lang="en-AU" sz="1600" dirty="0"/>
              <a:t>    ]</a:t>
            </a:r>
          </a:p>
          <a:p>
            <a:r>
              <a:rPr lang="en-AU" sz="1600" dirty="0"/>
              <a:t>}</a:t>
            </a:r>
          </a:p>
        </p:txBody>
      </p:sp>
      <p:sp>
        <p:nvSpPr>
          <p:cNvPr id="4" name="Left Brace 3">
            <a:extLst>
              <a:ext uri="{FF2B5EF4-FFF2-40B4-BE49-F238E27FC236}">
                <a16:creationId xmlns:a16="http://schemas.microsoft.com/office/drawing/2014/main" id="{C05E7DE6-19A5-2248-9BE9-564C49257930}"/>
              </a:ext>
            </a:extLst>
          </p:cNvPr>
          <p:cNvSpPr/>
          <p:nvPr/>
        </p:nvSpPr>
        <p:spPr>
          <a:xfrm>
            <a:off x="6865497" y="1857568"/>
            <a:ext cx="781146" cy="4723956"/>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AU"/>
          </a:p>
        </p:txBody>
      </p:sp>
    </p:spTree>
    <p:extLst>
      <p:ext uri="{BB962C8B-B14F-4D97-AF65-F5344CB8AC3E}">
        <p14:creationId xmlns:p14="http://schemas.microsoft.com/office/powerpoint/2010/main" val="24429995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65BF0C-475B-5246-A51E-37F492896D7F}"/>
              </a:ext>
            </a:extLst>
          </p:cNvPr>
          <p:cNvSpPr>
            <a:spLocks noGrp="1"/>
          </p:cNvSpPr>
          <p:nvPr>
            <p:ph type="title"/>
          </p:nvPr>
        </p:nvSpPr>
        <p:spPr/>
        <p:txBody>
          <a:bodyPr/>
          <a:lstStyle/>
          <a:p>
            <a:r>
              <a:rPr lang="en-US" dirty="0"/>
              <a:t>Container Images: Image scanning</a:t>
            </a:r>
            <a:endParaRPr lang="en-AU" dirty="0"/>
          </a:p>
        </p:txBody>
      </p:sp>
      <p:pic>
        <p:nvPicPr>
          <p:cNvPr id="3" name="Graphic 2" descr="ECR service icon.">
            <a:extLst>
              <a:ext uri="{FF2B5EF4-FFF2-40B4-BE49-F238E27FC236}">
                <a16:creationId xmlns:a16="http://schemas.microsoft.com/office/drawing/2014/main" id="{CBEF54E3-8EEB-C14E-8F50-3D416009E52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434260" y="1768673"/>
            <a:ext cx="994863" cy="994863"/>
          </a:xfrm>
          <a:prstGeom prst="rect">
            <a:avLst/>
          </a:prstGeom>
        </p:spPr>
      </p:pic>
      <p:sp>
        <p:nvSpPr>
          <p:cNvPr id="5" name="TextBox 4">
            <a:extLst>
              <a:ext uri="{FF2B5EF4-FFF2-40B4-BE49-F238E27FC236}">
                <a16:creationId xmlns:a16="http://schemas.microsoft.com/office/drawing/2014/main" id="{AC8F328E-FE4B-9F4A-9617-6BB773CBB9F0}"/>
              </a:ext>
            </a:extLst>
          </p:cNvPr>
          <p:cNvSpPr txBox="1"/>
          <p:nvPr/>
        </p:nvSpPr>
        <p:spPr>
          <a:xfrm>
            <a:off x="5195110" y="2870218"/>
            <a:ext cx="1448292" cy="273890"/>
          </a:xfrm>
          <a:prstGeom prst="rect">
            <a:avLst/>
          </a:prstGeom>
          <a:noFill/>
        </p:spPr>
        <p:txBody>
          <a:bodyPr wrap="square" lIns="0" tIns="0" rIns="0" bIns="0" rtlCol="0" anchor="t">
            <a:noAutofit/>
          </a:bodyPr>
          <a:lstStyle/>
          <a:p>
            <a:pPr algn="ctr" defTabSz="609576"/>
            <a:r>
              <a:rPr lang="en-US" sz="2133" b="1" dirty="0">
                <a:solidFill>
                  <a:srgbClr val="FFFFFF"/>
                </a:solidFill>
                <a:latin typeface="Amazon Ember"/>
              </a:rPr>
              <a:t>Amazon ECR</a:t>
            </a:r>
          </a:p>
        </p:txBody>
      </p:sp>
      <p:sp>
        <p:nvSpPr>
          <p:cNvPr id="11" name="TextBox 10">
            <a:extLst>
              <a:ext uri="{FF2B5EF4-FFF2-40B4-BE49-F238E27FC236}">
                <a16:creationId xmlns:a16="http://schemas.microsoft.com/office/drawing/2014/main" id="{11B27A45-A85A-0247-A06E-C5F6FCF82DD8}"/>
              </a:ext>
            </a:extLst>
          </p:cNvPr>
          <p:cNvSpPr txBox="1"/>
          <p:nvPr/>
        </p:nvSpPr>
        <p:spPr>
          <a:xfrm>
            <a:off x="2053869" y="1221078"/>
            <a:ext cx="8084264" cy="451342"/>
          </a:xfrm>
          <a:prstGeom prst="rect">
            <a:avLst/>
          </a:prstGeom>
          <a:noFill/>
        </p:spPr>
        <p:txBody>
          <a:bodyPr wrap="none" rtlCol="0">
            <a:spAutoFit/>
          </a:bodyPr>
          <a:lstStyle/>
          <a:p>
            <a:pPr algn="ctr" defTabSz="609576"/>
            <a:r>
              <a:rPr lang="en-AU" sz="2333" dirty="0">
                <a:solidFill>
                  <a:srgbClr val="FFFFFF"/>
                </a:solidFill>
                <a:latin typeface="+mj-lt"/>
                <a:ea typeface="Lucida Console" charset="0"/>
                <a:cs typeface="Lucida Console" charset="0"/>
              </a:rPr>
              <a:t>https://205094881157.dkr.ecr.us-west-2.amazonaws.com</a:t>
            </a:r>
          </a:p>
        </p:txBody>
      </p:sp>
      <p:sp>
        <p:nvSpPr>
          <p:cNvPr id="8" name="TextBox 7">
            <a:extLst>
              <a:ext uri="{FF2B5EF4-FFF2-40B4-BE49-F238E27FC236}">
                <a16:creationId xmlns:a16="http://schemas.microsoft.com/office/drawing/2014/main" id="{AB5D84BD-EE33-A441-BF2E-8C4CAC5A18A5}"/>
              </a:ext>
            </a:extLst>
          </p:cNvPr>
          <p:cNvSpPr txBox="1"/>
          <p:nvPr/>
        </p:nvSpPr>
        <p:spPr>
          <a:xfrm>
            <a:off x="2489203" y="3283620"/>
            <a:ext cx="2909771" cy="502766"/>
          </a:xfrm>
          <a:prstGeom prst="rect">
            <a:avLst/>
          </a:prstGeom>
          <a:noFill/>
        </p:spPr>
        <p:txBody>
          <a:bodyPr wrap="none" rtlCol="0">
            <a:spAutoFit/>
          </a:bodyPr>
          <a:lstStyle/>
          <a:p>
            <a:pPr defTabSz="609576"/>
            <a:r>
              <a:rPr lang="en-AU" sz="2667" dirty="0">
                <a:solidFill>
                  <a:srgbClr val="FF9900"/>
                </a:solidFill>
                <a:latin typeface="Amazon Ember" panose="020B0603020204020204" pitchFamily="34" charset="0"/>
                <a:ea typeface="Amazon Ember" panose="020B0603020204020204" pitchFamily="34" charset="0"/>
                <a:cs typeface="Amazon Ember" panose="020B0603020204020204" pitchFamily="34" charset="0"/>
              </a:rPr>
              <a:t>team-a</a:t>
            </a:r>
            <a:r>
              <a:rPr lang="en-AU" sz="2667"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/web-app </a:t>
            </a:r>
          </a:p>
        </p:txBody>
      </p:sp>
      <p:cxnSp>
        <p:nvCxnSpPr>
          <p:cNvPr id="12" name="Elbow Connector 11">
            <a:extLst>
              <a:ext uri="{FF2B5EF4-FFF2-40B4-BE49-F238E27FC236}">
                <a16:creationId xmlns:a16="http://schemas.microsoft.com/office/drawing/2014/main" id="{F7AB705E-B68A-A140-914E-07BD67AD4A2D}"/>
              </a:ext>
            </a:extLst>
          </p:cNvPr>
          <p:cNvCxnSpPr/>
          <p:nvPr/>
        </p:nvCxnSpPr>
        <p:spPr>
          <a:xfrm flipV="1">
            <a:off x="2489200" y="3786386"/>
            <a:ext cx="1643242" cy="1065014"/>
          </a:xfrm>
          <a:prstGeom prst="bentConnector2">
            <a:avLst/>
          </a:prstGeom>
          <a:ln>
            <a:prstDash val="sysDot"/>
            <a:tailEnd type="triangle"/>
          </a:ln>
        </p:spPr>
        <p:style>
          <a:lnRef idx="2">
            <a:schemeClr val="accent1"/>
          </a:lnRef>
          <a:fillRef idx="0">
            <a:schemeClr val="accent1"/>
          </a:fillRef>
          <a:effectRef idx="1">
            <a:schemeClr val="accent1"/>
          </a:effectRef>
          <a:fontRef idx="minor">
            <a:schemeClr val="tx1"/>
          </a:fontRef>
        </p:style>
      </p:cxnSp>
      <p:sp>
        <p:nvSpPr>
          <p:cNvPr id="15" name="Rectangle 14">
            <a:extLst>
              <a:ext uri="{FF2B5EF4-FFF2-40B4-BE49-F238E27FC236}">
                <a16:creationId xmlns:a16="http://schemas.microsoft.com/office/drawing/2014/main" id="{3AA45CC9-4877-B84A-8312-3DC756C4B2E4}"/>
              </a:ext>
            </a:extLst>
          </p:cNvPr>
          <p:cNvSpPr/>
          <p:nvPr/>
        </p:nvSpPr>
        <p:spPr>
          <a:xfrm>
            <a:off x="596782" y="4279900"/>
            <a:ext cx="1765300" cy="1143000"/>
          </a:xfrm>
          <a:prstGeom prst="rect">
            <a:avLst/>
          </a:prstGeom>
          <a:solidFill>
            <a:schemeClr val="bg2">
              <a:lumMod val="25000"/>
              <a:lumOff val="75000"/>
              <a:alpha val="20000"/>
            </a:schemeClr>
          </a:solidFill>
          <a:ln w="127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ctr" anchorCtr="0" forceAA="0" compatLnSpc="1">
            <a:prstTxWarp prst="textNoShape">
              <a:avLst/>
            </a:prstTxWarp>
            <a:noAutofit/>
          </a:bodyPr>
          <a:lstStyle/>
          <a:p>
            <a:pPr algn="ctr"/>
            <a:r>
              <a:rPr lang="en-US" sz="2400" dirty="0">
                <a:solidFill>
                  <a:schemeClr val="tx1"/>
                </a:solidFill>
              </a:rPr>
              <a:t>My app</a:t>
            </a:r>
          </a:p>
          <a:p>
            <a:pPr algn="ctr"/>
            <a:r>
              <a:rPr lang="en-US" sz="2400" dirty="0">
                <a:solidFill>
                  <a:schemeClr val="tx1"/>
                </a:solidFill>
              </a:rPr>
              <a:t>image</a:t>
            </a:r>
          </a:p>
        </p:txBody>
      </p:sp>
      <p:pic>
        <p:nvPicPr>
          <p:cNvPr id="4" name="Picture 3" descr="Image of ECR console showing image scan results.">
            <a:extLst>
              <a:ext uri="{FF2B5EF4-FFF2-40B4-BE49-F238E27FC236}">
                <a16:creationId xmlns:a16="http://schemas.microsoft.com/office/drawing/2014/main" id="{0832B579-425F-054D-AC3B-78F32EAD2ED6}"/>
              </a:ext>
            </a:extLst>
          </p:cNvPr>
          <p:cNvPicPr>
            <a:picLocks noChangeAspect="1"/>
          </p:cNvPicPr>
          <p:nvPr/>
        </p:nvPicPr>
        <p:blipFill>
          <a:blip r:embed="rId5"/>
          <a:stretch>
            <a:fillRect/>
          </a:stretch>
        </p:blipFill>
        <p:spPr>
          <a:xfrm>
            <a:off x="6857717" y="3144108"/>
            <a:ext cx="4908300" cy="3144107"/>
          </a:xfrm>
          <a:prstGeom prst="rect">
            <a:avLst/>
          </a:prstGeom>
        </p:spPr>
      </p:pic>
      <p:cxnSp>
        <p:nvCxnSpPr>
          <p:cNvPr id="13" name="Elbow Connector 12">
            <a:extLst>
              <a:ext uri="{FF2B5EF4-FFF2-40B4-BE49-F238E27FC236}">
                <a16:creationId xmlns:a16="http://schemas.microsoft.com/office/drawing/2014/main" id="{D6B74A49-CC5A-2D41-BD52-E367BB85BE8F}"/>
              </a:ext>
            </a:extLst>
          </p:cNvPr>
          <p:cNvCxnSpPr>
            <a:cxnSpLocks/>
            <a:stCxn id="3" idx="3"/>
            <a:endCxn id="4" idx="0"/>
          </p:cNvCxnSpPr>
          <p:nvPr/>
        </p:nvCxnSpPr>
        <p:spPr>
          <a:xfrm>
            <a:off x="6429123" y="2266105"/>
            <a:ext cx="2882744" cy="878003"/>
          </a:xfrm>
          <a:prstGeom prst="bentConnector2">
            <a:avLst/>
          </a:prstGeom>
          <a:ln>
            <a:prstDash val="sysDot"/>
            <a:tailEnd type="triangle"/>
          </a:ln>
        </p:spPr>
        <p:style>
          <a:lnRef idx="2">
            <a:schemeClr val="accent1"/>
          </a:lnRef>
          <a:fillRef idx="0">
            <a:schemeClr val="accent1"/>
          </a:fillRef>
          <a:effectRef idx="1">
            <a:schemeClr val="accent1"/>
          </a:effectRef>
          <a:fontRef idx="minor">
            <a:schemeClr val="tx1"/>
          </a:fontRef>
        </p:style>
      </p:cxnSp>
      <p:pic>
        <p:nvPicPr>
          <p:cNvPr id="10" name="Graphic 9" descr="Amazon EventBridge icon.">
            <a:extLst>
              <a:ext uri="{FF2B5EF4-FFF2-40B4-BE49-F238E27FC236}">
                <a16:creationId xmlns:a16="http://schemas.microsoft.com/office/drawing/2014/main" id="{5430E3B7-5BBF-3D4C-9309-4B9EFB2442F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814367" y="4113261"/>
            <a:ext cx="1196786" cy="1196786"/>
          </a:xfrm>
          <a:prstGeom prst="rect">
            <a:avLst/>
          </a:prstGeom>
        </p:spPr>
      </p:pic>
      <p:sp>
        <p:nvSpPr>
          <p:cNvPr id="16" name="TextBox 15">
            <a:extLst>
              <a:ext uri="{FF2B5EF4-FFF2-40B4-BE49-F238E27FC236}">
                <a16:creationId xmlns:a16="http://schemas.microsoft.com/office/drawing/2014/main" id="{CC678F65-A87B-2F49-9942-999354C50D81}"/>
              </a:ext>
            </a:extLst>
          </p:cNvPr>
          <p:cNvSpPr txBox="1"/>
          <p:nvPr/>
        </p:nvSpPr>
        <p:spPr>
          <a:xfrm>
            <a:off x="4577353" y="5252326"/>
            <a:ext cx="1643242" cy="707886"/>
          </a:xfrm>
          <a:prstGeom prst="rect">
            <a:avLst/>
          </a:prstGeom>
          <a:noFill/>
        </p:spPr>
        <p:txBody>
          <a:bodyPr wrap="square" rtlCol="0">
            <a:spAutoFit/>
          </a:bodyPr>
          <a:lstStyle/>
          <a:p>
            <a:pPr algn="ctr" defTabSz="609576"/>
            <a:r>
              <a:rPr lang="en-AU" sz="2000" dirty="0">
                <a:solidFill>
                  <a:srgbClr val="FF9900"/>
                </a:solidFill>
                <a:latin typeface="Amazon Ember" panose="020B0603020204020204" pitchFamily="34" charset="0"/>
                <a:ea typeface="Amazon Ember" panose="020B0603020204020204" pitchFamily="34" charset="0"/>
                <a:cs typeface="Amazon Ember" panose="020B0603020204020204" pitchFamily="34" charset="0"/>
              </a:rPr>
              <a:t>Amazon </a:t>
            </a:r>
            <a:r>
              <a:rPr lang="en-AU" sz="2000" dirty="0" err="1">
                <a:latin typeface="Amazon Ember" panose="020B0603020204020204" pitchFamily="34" charset="0"/>
                <a:ea typeface="Amazon Ember" panose="020B0603020204020204" pitchFamily="34" charset="0"/>
                <a:cs typeface="Amazon Ember" panose="020B0603020204020204" pitchFamily="34" charset="0"/>
              </a:rPr>
              <a:t>EventBridge</a:t>
            </a:r>
            <a:endParaRPr lang="en-AU" sz="2000" dirty="0">
              <a:latin typeface="Amazon Ember" panose="020B0603020204020204" pitchFamily="34" charset="0"/>
              <a:ea typeface="Amazon Ember" panose="020B0603020204020204" pitchFamily="34" charset="0"/>
              <a:cs typeface="Amazon Ember" panose="020B0603020204020204" pitchFamily="34" charset="0"/>
            </a:endParaRPr>
          </a:p>
        </p:txBody>
      </p:sp>
      <p:cxnSp>
        <p:nvCxnSpPr>
          <p:cNvPr id="17" name="Straight Arrow Connector 16">
            <a:extLst>
              <a:ext uri="{FF2B5EF4-FFF2-40B4-BE49-F238E27FC236}">
                <a16:creationId xmlns:a16="http://schemas.microsoft.com/office/drawing/2014/main" id="{84FA336D-A5E4-3745-8D20-7621BF02D65F}"/>
              </a:ext>
            </a:extLst>
          </p:cNvPr>
          <p:cNvCxnSpPr>
            <a:stCxn id="4" idx="1"/>
            <a:endCxn id="10" idx="3"/>
          </p:cNvCxnSpPr>
          <p:nvPr/>
        </p:nvCxnSpPr>
        <p:spPr>
          <a:xfrm flipH="1" flipV="1">
            <a:off x="6011153" y="4711654"/>
            <a:ext cx="846564" cy="450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953203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65BF0C-475B-5246-A51E-37F492896D7F}"/>
              </a:ext>
            </a:extLst>
          </p:cNvPr>
          <p:cNvSpPr>
            <a:spLocks noGrp="1"/>
          </p:cNvSpPr>
          <p:nvPr>
            <p:ph type="title"/>
          </p:nvPr>
        </p:nvSpPr>
        <p:spPr/>
        <p:txBody>
          <a:bodyPr/>
          <a:lstStyle/>
          <a:p>
            <a:r>
              <a:rPr lang="en-US" dirty="0"/>
              <a:t>Container Images: Automate compliance with image scanning</a:t>
            </a:r>
            <a:endParaRPr lang="en-AU" dirty="0"/>
          </a:p>
        </p:txBody>
      </p:sp>
      <p:sp>
        <p:nvSpPr>
          <p:cNvPr id="42" name="Rectangle 41">
            <a:extLst>
              <a:ext uri="{FF2B5EF4-FFF2-40B4-BE49-F238E27FC236}">
                <a16:creationId xmlns:a16="http://schemas.microsoft.com/office/drawing/2014/main" id="{D68516BF-E60F-8148-AB3C-E940A12C8F2A}"/>
              </a:ext>
            </a:extLst>
          </p:cNvPr>
          <p:cNvSpPr/>
          <p:nvPr/>
        </p:nvSpPr>
        <p:spPr>
          <a:xfrm>
            <a:off x="1038439" y="1095730"/>
            <a:ext cx="9786195" cy="5051070"/>
          </a:xfrm>
          <a:prstGeom prst="rect">
            <a:avLst/>
          </a:prstGeom>
          <a:noFill/>
          <a:ln w="12700">
            <a:solidFill>
              <a:srgbClr val="FAFAF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100" dirty="0">
                <a:solidFill>
                  <a:srgbClr val="FAFAFA"/>
                </a:solidFill>
              </a:rPr>
              <a:t>AWS Cloud</a:t>
            </a:r>
          </a:p>
        </p:txBody>
      </p:sp>
      <p:pic>
        <p:nvPicPr>
          <p:cNvPr id="43" name="Graphic 42">
            <a:extLst>
              <a:ext uri="{FF2B5EF4-FFF2-40B4-BE49-F238E27FC236}">
                <a16:creationId xmlns:a16="http://schemas.microsoft.com/office/drawing/2014/main" id="{AB7775C7-281C-6143-8BD1-553831D7346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38439" y="1095730"/>
            <a:ext cx="248776" cy="248776"/>
          </a:xfrm>
          <a:prstGeom prst="rect">
            <a:avLst/>
          </a:prstGeom>
        </p:spPr>
      </p:pic>
      <p:sp>
        <p:nvSpPr>
          <p:cNvPr id="44" name="TextBox 43">
            <a:extLst>
              <a:ext uri="{FF2B5EF4-FFF2-40B4-BE49-F238E27FC236}">
                <a16:creationId xmlns:a16="http://schemas.microsoft.com/office/drawing/2014/main" id="{D155E955-43F0-9244-A866-806EB9133950}"/>
              </a:ext>
            </a:extLst>
          </p:cNvPr>
          <p:cNvSpPr txBox="1"/>
          <p:nvPr/>
        </p:nvSpPr>
        <p:spPr>
          <a:xfrm>
            <a:off x="862231" y="3735650"/>
            <a:ext cx="1513305" cy="523220"/>
          </a:xfrm>
          <a:prstGeom prst="rect">
            <a:avLst/>
          </a:prstGeom>
          <a:noFill/>
        </p:spPr>
        <p:txBody>
          <a:bodyPr wrap="square" rtlCol="0">
            <a:spAutoFit/>
          </a:bodyPr>
          <a:lstStyle/>
          <a:p>
            <a:pPr algn="ctr"/>
            <a:r>
              <a:rPr lang="en-US" sz="1400" dirty="0"/>
              <a:t>Container Image</a:t>
            </a:r>
          </a:p>
        </p:txBody>
      </p:sp>
      <p:pic>
        <p:nvPicPr>
          <p:cNvPr id="45" name="Graphic 44">
            <a:extLst>
              <a:ext uri="{FF2B5EF4-FFF2-40B4-BE49-F238E27FC236}">
                <a16:creationId xmlns:a16="http://schemas.microsoft.com/office/drawing/2014/main" id="{52B29067-9A1E-A14B-8797-91F43B83889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434573" y="3355746"/>
            <a:ext cx="375920" cy="375920"/>
          </a:xfrm>
          <a:prstGeom prst="rect">
            <a:avLst/>
          </a:prstGeom>
        </p:spPr>
      </p:pic>
      <p:sp>
        <p:nvSpPr>
          <p:cNvPr id="46" name="TextBox 45">
            <a:extLst>
              <a:ext uri="{FF2B5EF4-FFF2-40B4-BE49-F238E27FC236}">
                <a16:creationId xmlns:a16="http://schemas.microsoft.com/office/drawing/2014/main" id="{633583A1-66A3-8B41-AD42-2DEEBA330191}"/>
              </a:ext>
            </a:extLst>
          </p:cNvPr>
          <p:cNvSpPr txBox="1"/>
          <p:nvPr/>
        </p:nvSpPr>
        <p:spPr>
          <a:xfrm>
            <a:off x="2580644" y="3829882"/>
            <a:ext cx="2301904" cy="307777"/>
          </a:xfrm>
          <a:prstGeom prst="rect">
            <a:avLst/>
          </a:prstGeom>
          <a:noFill/>
        </p:spPr>
        <p:txBody>
          <a:bodyPr wrap="square" rtlCol="0">
            <a:spAutoFit/>
          </a:bodyPr>
          <a:lstStyle/>
          <a:p>
            <a:pPr algn="ctr"/>
            <a:r>
              <a:rPr lang="en-US" sz="1400" dirty="0"/>
              <a:t>Amazon ECR</a:t>
            </a:r>
          </a:p>
        </p:txBody>
      </p:sp>
      <p:pic>
        <p:nvPicPr>
          <p:cNvPr id="47" name="Graphic 46">
            <a:extLst>
              <a:ext uri="{FF2B5EF4-FFF2-40B4-BE49-F238E27FC236}">
                <a16:creationId xmlns:a16="http://schemas.microsoft.com/office/drawing/2014/main" id="{E7D2E95D-2223-0C48-866D-39466305D9F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447116" y="3259503"/>
            <a:ext cx="568960" cy="568960"/>
          </a:xfrm>
          <a:prstGeom prst="rect">
            <a:avLst/>
          </a:prstGeom>
        </p:spPr>
      </p:pic>
      <p:sp>
        <p:nvSpPr>
          <p:cNvPr id="48" name="TextBox 47">
            <a:extLst>
              <a:ext uri="{FF2B5EF4-FFF2-40B4-BE49-F238E27FC236}">
                <a16:creationId xmlns:a16="http://schemas.microsoft.com/office/drawing/2014/main" id="{EE6C5D69-C680-9041-A7D3-25491AA46859}"/>
              </a:ext>
            </a:extLst>
          </p:cNvPr>
          <p:cNvSpPr txBox="1"/>
          <p:nvPr/>
        </p:nvSpPr>
        <p:spPr>
          <a:xfrm>
            <a:off x="5410122" y="3829882"/>
            <a:ext cx="1374257" cy="523220"/>
          </a:xfrm>
          <a:prstGeom prst="rect">
            <a:avLst/>
          </a:prstGeom>
          <a:noFill/>
        </p:spPr>
        <p:txBody>
          <a:bodyPr wrap="square" rtlCol="0">
            <a:spAutoFit/>
          </a:bodyPr>
          <a:lstStyle/>
          <a:p>
            <a:pPr algn="ctr"/>
            <a:r>
              <a:rPr lang="en-US" sz="1400" dirty="0">
                <a:ea typeface="Amazon Ember Thin" panose="020B0303020204020204" pitchFamily="34" charset="0"/>
                <a:cs typeface="Amazon Ember Thin" panose="020B0303020204020204" pitchFamily="34" charset="0"/>
              </a:rPr>
              <a:t>Amazon CloudWatch</a:t>
            </a:r>
          </a:p>
        </p:txBody>
      </p:sp>
      <p:pic>
        <p:nvPicPr>
          <p:cNvPr id="49" name="Graphic 48">
            <a:extLst>
              <a:ext uri="{FF2B5EF4-FFF2-40B4-BE49-F238E27FC236}">
                <a16:creationId xmlns:a16="http://schemas.microsoft.com/office/drawing/2014/main" id="{C69E05E7-6D95-E543-A30B-A04CB1B5DA0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795116" y="3268403"/>
            <a:ext cx="568960" cy="568960"/>
          </a:xfrm>
          <a:prstGeom prst="rect">
            <a:avLst/>
          </a:prstGeom>
        </p:spPr>
      </p:pic>
      <p:sp>
        <p:nvSpPr>
          <p:cNvPr id="50" name="TextBox 49">
            <a:extLst>
              <a:ext uri="{FF2B5EF4-FFF2-40B4-BE49-F238E27FC236}">
                <a16:creationId xmlns:a16="http://schemas.microsoft.com/office/drawing/2014/main" id="{91278885-BDE2-424E-A4A8-62B142ACF713}"/>
              </a:ext>
            </a:extLst>
          </p:cNvPr>
          <p:cNvSpPr txBox="1"/>
          <p:nvPr/>
        </p:nvSpPr>
        <p:spPr>
          <a:xfrm>
            <a:off x="6698509" y="3822694"/>
            <a:ext cx="2301904" cy="307777"/>
          </a:xfrm>
          <a:prstGeom prst="rect">
            <a:avLst/>
          </a:prstGeom>
          <a:noFill/>
        </p:spPr>
        <p:txBody>
          <a:bodyPr wrap="square" rtlCol="0">
            <a:spAutoFit/>
          </a:bodyPr>
          <a:lstStyle/>
          <a:p>
            <a:pPr algn="ctr"/>
            <a:r>
              <a:rPr lang="en-US" sz="1400" dirty="0"/>
              <a:t>AWS Lambda</a:t>
            </a:r>
          </a:p>
        </p:txBody>
      </p:sp>
      <p:pic>
        <p:nvPicPr>
          <p:cNvPr id="51" name="Graphic 50">
            <a:extLst>
              <a:ext uri="{FF2B5EF4-FFF2-40B4-BE49-F238E27FC236}">
                <a16:creationId xmlns:a16="http://schemas.microsoft.com/office/drawing/2014/main" id="{30EA3225-FDB5-5946-A3E4-8946C85EF78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564981" y="3268403"/>
            <a:ext cx="568960" cy="568960"/>
          </a:xfrm>
          <a:prstGeom prst="rect">
            <a:avLst/>
          </a:prstGeom>
        </p:spPr>
      </p:pic>
      <p:sp>
        <p:nvSpPr>
          <p:cNvPr id="52" name="TextBox 51">
            <a:extLst>
              <a:ext uri="{FF2B5EF4-FFF2-40B4-BE49-F238E27FC236}">
                <a16:creationId xmlns:a16="http://schemas.microsoft.com/office/drawing/2014/main" id="{D1279786-3284-854C-AD37-5B75DD8BE531}"/>
              </a:ext>
            </a:extLst>
          </p:cNvPr>
          <p:cNvSpPr txBox="1"/>
          <p:nvPr/>
        </p:nvSpPr>
        <p:spPr>
          <a:xfrm>
            <a:off x="8695672" y="3934268"/>
            <a:ext cx="2301904" cy="307777"/>
          </a:xfrm>
          <a:prstGeom prst="rect">
            <a:avLst/>
          </a:prstGeom>
          <a:noFill/>
        </p:spPr>
        <p:txBody>
          <a:bodyPr wrap="square" rtlCol="0">
            <a:spAutoFit/>
          </a:bodyPr>
          <a:lstStyle/>
          <a:p>
            <a:pPr algn="ctr"/>
            <a:r>
              <a:rPr lang="en-US" sz="1400" dirty="0"/>
              <a:t>AWS Security Hub </a:t>
            </a:r>
          </a:p>
        </p:txBody>
      </p:sp>
      <p:pic>
        <p:nvPicPr>
          <p:cNvPr id="53" name="Graphic 52">
            <a:extLst>
              <a:ext uri="{FF2B5EF4-FFF2-40B4-BE49-F238E27FC236}">
                <a16:creationId xmlns:a16="http://schemas.microsoft.com/office/drawing/2014/main" id="{DA3C885E-C8D9-A04A-8B25-344E0CC94389}"/>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9556419" y="3284072"/>
            <a:ext cx="568960" cy="568960"/>
          </a:xfrm>
          <a:prstGeom prst="rect">
            <a:avLst/>
          </a:prstGeom>
        </p:spPr>
      </p:pic>
      <p:sp>
        <p:nvSpPr>
          <p:cNvPr id="54" name="TextBox 53">
            <a:extLst>
              <a:ext uri="{FF2B5EF4-FFF2-40B4-BE49-F238E27FC236}">
                <a16:creationId xmlns:a16="http://schemas.microsoft.com/office/drawing/2014/main" id="{52AF54AE-EA8B-0A45-BC7C-B55C22798958}"/>
              </a:ext>
            </a:extLst>
          </p:cNvPr>
          <p:cNvSpPr txBox="1"/>
          <p:nvPr/>
        </p:nvSpPr>
        <p:spPr>
          <a:xfrm>
            <a:off x="1801228" y="5744875"/>
            <a:ext cx="2301904" cy="307777"/>
          </a:xfrm>
          <a:prstGeom prst="rect">
            <a:avLst/>
          </a:prstGeom>
          <a:noFill/>
        </p:spPr>
        <p:txBody>
          <a:bodyPr wrap="square" rtlCol="0">
            <a:spAutoFit/>
          </a:bodyPr>
          <a:lstStyle/>
          <a:p>
            <a:pPr algn="ctr"/>
            <a:r>
              <a:rPr lang="en-US" sz="1400" dirty="0"/>
              <a:t>Amazon EKS</a:t>
            </a:r>
          </a:p>
        </p:txBody>
      </p:sp>
      <p:pic>
        <p:nvPicPr>
          <p:cNvPr id="55" name="Graphic 54">
            <a:extLst>
              <a:ext uri="{FF2B5EF4-FFF2-40B4-BE49-F238E27FC236}">
                <a16:creationId xmlns:a16="http://schemas.microsoft.com/office/drawing/2014/main" id="{34FB0EB3-D750-1848-A596-6D24731378F2}"/>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2638599" y="5175915"/>
            <a:ext cx="568960" cy="568960"/>
          </a:xfrm>
          <a:prstGeom prst="rect">
            <a:avLst/>
          </a:prstGeom>
        </p:spPr>
      </p:pic>
      <p:pic>
        <p:nvPicPr>
          <p:cNvPr id="56" name="Graphic 18">
            <a:extLst>
              <a:ext uri="{FF2B5EF4-FFF2-40B4-BE49-F238E27FC236}">
                <a16:creationId xmlns:a16="http://schemas.microsoft.com/office/drawing/2014/main" id="{F5E42333-E501-0B45-BA1E-1AF2D9590FAD}"/>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156230" y="5165525"/>
            <a:ext cx="560312" cy="560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 name="TextBox 24">
            <a:extLst>
              <a:ext uri="{FF2B5EF4-FFF2-40B4-BE49-F238E27FC236}">
                <a16:creationId xmlns:a16="http://schemas.microsoft.com/office/drawing/2014/main" id="{F354EA71-C3C0-2549-A33E-2E6FAFB655FC}"/>
              </a:ext>
            </a:extLst>
          </p:cNvPr>
          <p:cNvSpPr txBox="1">
            <a:spLocks noChangeArrowheads="1"/>
          </p:cNvSpPr>
          <p:nvPr/>
        </p:nvSpPr>
        <p:spPr bwMode="auto">
          <a:xfrm>
            <a:off x="3291005" y="5727904"/>
            <a:ext cx="229076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a:r>
              <a:rPr lang="en-US" altLang="en-US" sz="1400" dirty="0">
                <a:latin typeface="+mn-lt"/>
              </a:rPr>
              <a:t>Amazon ECS</a:t>
            </a:r>
          </a:p>
        </p:txBody>
      </p:sp>
      <p:sp>
        <p:nvSpPr>
          <p:cNvPr id="58" name="TextBox 57">
            <a:extLst>
              <a:ext uri="{FF2B5EF4-FFF2-40B4-BE49-F238E27FC236}">
                <a16:creationId xmlns:a16="http://schemas.microsoft.com/office/drawing/2014/main" id="{0C27501C-5967-0B4C-9092-70F6FA360844}"/>
              </a:ext>
            </a:extLst>
          </p:cNvPr>
          <p:cNvSpPr txBox="1"/>
          <p:nvPr/>
        </p:nvSpPr>
        <p:spPr>
          <a:xfrm>
            <a:off x="8669115" y="1986877"/>
            <a:ext cx="2301904" cy="307777"/>
          </a:xfrm>
          <a:prstGeom prst="rect">
            <a:avLst/>
          </a:prstGeom>
          <a:noFill/>
        </p:spPr>
        <p:txBody>
          <a:bodyPr wrap="square" rtlCol="0">
            <a:spAutoFit/>
          </a:bodyPr>
          <a:lstStyle/>
          <a:p>
            <a:pPr algn="ctr"/>
            <a:r>
              <a:rPr lang="en-US" sz="1400" dirty="0"/>
              <a:t>AWS Lambda</a:t>
            </a:r>
          </a:p>
        </p:txBody>
      </p:sp>
      <p:pic>
        <p:nvPicPr>
          <p:cNvPr id="59" name="Graphic 58">
            <a:extLst>
              <a:ext uri="{FF2B5EF4-FFF2-40B4-BE49-F238E27FC236}">
                <a16:creationId xmlns:a16="http://schemas.microsoft.com/office/drawing/2014/main" id="{FE886BCB-62DD-8240-9659-A0913CDA45A7}"/>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535587" y="1406131"/>
            <a:ext cx="568960" cy="568960"/>
          </a:xfrm>
          <a:prstGeom prst="rect">
            <a:avLst/>
          </a:prstGeom>
        </p:spPr>
      </p:pic>
      <p:sp>
        <p:nvSpPr>
          <p:cNvPr id="60" name="TextBox 21">
            <a:extLst>
              <a:ext uri="{FF2B5EF4-FFF2-40B4-BE49-F238E27FC236}">
                <a16:creationId xmlns:a16="http://schemas.microsoft.com/office/drawing/2014/main" id="{78E21FCD-E285-6441-9DF5-400F4A38638A}"/>
              </a:ext>
            </a:extLst>
          </p:cNvPr>
          <p:cNvSpPr txBox="1">
            <a:spLocks noChangeArrowheads="1"/>
          </p:cNvSpPr>
          <p:nvPr/>
        </p:nvSpPr>
        <p:spPr bwMode="auto">
          <a:xfrm>
            <a:off x="6308202" y="1910778"/>
            <a:ext cx="149383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ECR Permission Policy</a:t>
            </a:r>
          </a:p>
        </p:txBody>
      </p:sp>
      <p:pic>
        <p:nvPicPr>
          <p:cNvPr id="61" name="Graphic 35">
            <a:extLst>
              <a:ext uri="{FF2B5EF4-FFF2-40B4-BE49-F238E27FC236}">
                <a16:creationId xmlns:a16="http://schemas.microsoft.com/office/drawing/2014/main" id="{85ABCEDB-CEB2-E244-96DC-35BCC1DB91D7}"/>
              </a:ext>
            </a:extLst>
          </p:cNvPr>
          <p:cNvPicPr>
            <a:picLocks noChangeAspect="1" noChangeArrowheads="1"/>
          </p:cNvPicPr>
          <p:nvPr/>
        </p:nvPicPr>
        <p:blipFill>
          <a:blip r:embed="rId18">
            <a:extLst>
              <a:ext uri="{96DAC541-7B7A-43D3-8B79-37D633B846F1}">
                <asvg:svgBlip xmlns:asvg="http://schemas.microsoft.com/office/drawing/2016/SVG/main" r:embed="rId19"/>
              </a:ext>
            </a:extLst>
          </a:blip>
          <a:srcRect/>
          <a:stretch/>
        </p:blipFill>
        <p:spPr bwMode="auto">
          <a:xfrm>
            <a:off x="6826521" y="146694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62" name="Straight Arrow Connector 61">
            <a:extLst>
              <a:ext uri="{FF2B5EF4-FFF2-40B4-BE49-F238E27FC236}">
                <a16:creationId xmlns:a16="http://schemas.microsoft.com/office/drawing/2014/main" id="{80C15B0C-FE80-9946-B9F8-5E8959F5FA42}"/>
              </a:ext>
            </a:extLst>
          </p:cNvPr>
          <p:cNvCxnSpPr>
            <a:cxnSpLocks/>
          </p:cNvCxnSpPr>
          <p:nvPr/>
        </p:nvCxnSpPr>
        <p:spPr>
          <a:xfrm>
            <a:off x="1913467" y="3543706"/>
            <a:ext cx="1419579"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9F946A40-0715-2447-B016-79B487EAF119}"/>
              </a:ext>
            </a:extLst>
          </p:cNvPr>
          <p:cNvCxnSpPr>
            <a:cxnSpLocks/>
          </p:cNvCxnSpPr>
          <p:nvPr/>
        </p:nvCxnSpPr>
        <p:spPr>
          <a:xfrm>
            <a:off x="4146504" y="3543983"/>
            <a:ext cx="1430041"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8F28E51B-D8FF-B549-B473-D0516F529532}"/>
              </a:ext>
            </a:extLst>
          </p:cNvPr>
          <p:cNvSpPr txBox="1"/>
          <p:nvPr/>
        </p:nvSpPr>
        <p:spPr>
          <a:xfrm>
            <a:off x="4043011" y="3082041"/>
            <a:ext cx="1684606" cy="461665"/>
          </a:xfrm>
          <a:prstGeom prst="rect">
            <a:avLst/>
          </a:prstGeom>
          <a:noFill/>
        </p:spPr>
        <p:txBody>
          <a:bodyPr wrap="square" rtlCol="0">
            <a:spAutoFit/>
          </a:bodyPr>
          <a:lstStyle/>
          <a:p>
            <a:pPr algn="ctr"/>
            <a:r>
              <a:rPr lang="en-US" sz="1200" i="1" dirty="0">
                <a:latin typeface="Arial" panose="020B0604020202020204" pitchFamily="34" charset="0"/>
                <a:cs typeface="Arial" panose="020B0604020202020204" pitchFamily="34" charset="0"/>
              </a:rPr>
              <a:t>Image CVE</a:t>
            </a:r>
          </a:p>
          <a:p>
            <a:pPr algn="ctr"/>
            <a:r>
              <a:rPr lang="en-US" sz="1200" i="1" dirty="0">
                <a:latin typeface="Arial" panose="020B0604020202020204" pitchFamily="34" charset="0"/>
                <a:cs typeface="Arial" panose="020B0604020202020204" pitchFamily="34" charset="0"/>
              </a:rPr>
              <a:t>findings</a:t>
            </a:r>
          </a:p>
        </p:txBody>
      </p:sp>
      <p:cxnSp>
        <p:nvCxnSpPr>
          <p:cNvPr id="70" name="Straight Arrow Connector 69">
            <a:extLst>
              <a:ext uri="{FF2B5EF4-FFF2-40B4-BE49-F238E27FC236}">
                <a16:creationId xmlns:a16="http://schemas.microsoft.com/office/drawing/2014/main" id="{E3501188-68CD-CF47-9A0F-8078AA096064}"/>
              </a:ext>
            </a:extLst>
          </p:cNvPr>
          <p:cNvCxnSpPr>
            <a:cxnSpLocks/>
          </p:cNvCxnSpPr>
          <p:nvPr/>
        </p:nvCxnSpPr>
        <p:spPr>
          <a:xfrm>
            <a:off x="6519333" y="3554141"/>
            <a:ext cx="880534"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3A684D2F-CF6A-F442-91DB-961251D8CDFE}"/>
              </a:ext>
            </a:extLst>
          </p:cNvPr>
          <p:cNvSpPr txBox="1"/>
          <p:nvPr/>
        </p:nvSpPr>
        <p:spPr>
          <a:xfrm>
            <a:off x="1826494" y="3235929"/>
            <a:ext cx="1506552" cy="276999"/>
          </a:xfrm>
          <a:prstGeom prst="rect">
            <a:avLst/>
          </a:prstGeom>
          <a:noFill/>
        </p:spPr>
        <p:txBody>
          <a:bodyPr wrap="square" rtlCol="0">
            <a:spAutoFit/>
          </a:bodyPr>
          <a:lstStyle/>
          <a:p>
            <a:pPr algn="ctr"/>
            <a:r>
              <a:rPr lang="en-US" sz="1200" i="1" dirty="0">
                <a:latin typeface="Arial" panose="020B0604020202020204" pitchFamily="34" charset="0"/>
                <a:cs typeface="Arial" panose="020B0604020202020204" pitchFamily="34" charset="0"/>
              </a:rPr>
              <a:t>Image push </a:t>
            </a:r>
          </a:p>
        </p:txBody>
      </p:sp>
      <p:cxnSp>
        <p:nvCxnSpPr>
          <p:cNvPr id="72" name="Straight Arrow Connector 71">
            <a:extLst>
              <a:ext uri="{FF2B5EF4-FFF2-40B4-BE49-F238E27FC236}">
                <a16:creationId xmlns:a16="http://schemas.microsoft.com/office/drawing/2014/main" id="{8127FABE-CF2A-664E-AB14-0405CAFB6CF5}"/>
              </a:ext>
            </a:extLst>
          </p:cNvPr>
          <p:cNvCxnSpPr>
            <a:cxnSpLocks/>
          </p:cNvCxnSpPr>
          <p:nvPr/>
        </p:nvCxnSpPr>
        <p:spPr>
          <a:xfrm>
            <a:off x="8343087" y="3552883"/>
            <a:ext cx="1028153" cy="10434"/>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C9304A9A-729A-2648-9A36-0FE9485DFE2C}"/>
              </a:ext>
            </a:extLst>
          </p:cNvPr>
          <p:cNvCxnSpPr>
            <a:cxnSpLocks/>
          </p:cNvCxnSpPr>
          <p:nvPr/>
        </p:nvCxnSpPr>
        <p:spPr>
          <a:xfrm flipV="1">
            <a:off x="9840899" y="2414585"/>
            <a:ext cx="0" cy="667456"/>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5DC607D5-4755-8A4F-846E-7A101DC1340F}"/>
              </a:ext>
            </a:extLst>
          </p:cNvPr>
          <p:cNvSpPr txBox="1"/>
          <p:nvPr/>
        </p:nvSpPr>
        <p:spPr>
          <a:xfrm>
            <a:off x="8522303" y="2546297"/>
            <a:ext cx="1506552" cy="461665"/>
          </a:xfrm>
          <a:prstGeom prst="rect">
            <a:avLst/>
          </a:prstGeom>
          <a:noFill/>
        </p:spPr>
        <p:txBody>
          <a:bodyPr wrap="square" rtlCol="0">
            <a:spAutoFit/>
          </a:bodyPr>
          <a:lstStyle/>
          <a:p>
            <a:pPr algn="ctr"/>
            <a:r>
              <a:rPr lang="en-US" sz="1200" i="1" dirty="0">
                <a:latin typeface="Arial" panose="020B0604020202020204" pitchFamily="34" charset="0"/>
                <a:cs typeface="Arial" panose="020B0604020202020204" pitchFamily="34" charset="0"/>
              </a:rPr>
              <a:t>Security Hub</a:t>
            </a:r>
          </a:p>
          <a:p>
            <a:pPr algn="ctr"/>
            <a:r>
              <a:rPr lang="en-US" sz="1200" i="1" dirty="0">
                <a:latin typeface="Arial" panose="020B0604020202020204" pitchFamily="34" charset="0"/>
                <a:cs typeface="Arial" panose="020B0604020202020204" pitchFamily="34" charset="0"/>
              </a:rPr>
              <a:t>Custom action</a:t>
            </a:r>
          </a:p>
        </p:txBody>
      </p:sp>
      <p:sp>
        <p:nvSpPr>
          <p:cNvPr id="76" name="TextBox 75">
            <a:extLst>
              <a:ext uri="{FF2B5EF4-FFF2-40B4-BE49-F238E27FC236}">
                <a16:creationId xmlns:a16="http://schemas.microsoft.com/office/drawing/2014/main" id="{4983C222-1844-0740-A521-D4BE39352F85}"/>
              </a:ext>
            </a:extLst>
          </p:cNvPr>
          <p:cNvSpPr txBox="1"/>
          <p:nvPr/>
        </p:nvSpPr>
        <p:spPr>
          <a:xfrm>
            <a:off x="4436386" y="1234317"/>
            <a:ext cx="1701255" cy="461665"/>
          </a:xfrm>
          <a:prstGeom prst="rect">
            <a:avLst/>
          </a:prstGeom>
          <a:noFill/>
        </p:spPr>
        <p:txBody>
          <a:bodyPr wrap="square" rtlCol="0">
            <a:spAutoFit/>
          </a:bodyPr>
          <a:lstStyle/>
          <a:p>
            <a:pPr algn="ctr"/>
            <a:r>
              <a:rPr lang="en-US" sz="1200" i="1" dirty="0">
                <a:latin typeface="Arial" panose="020B0604020202020204" pitchFamily="34" charset="0"/>
                <a:cs typeface="Arial" panose="020B0604020202020204" pitchFamily="34" charset="0"/>
              </a:rPr>
              <a:t>Image blocked (Critical or high CVE)</a:t>
            </a:r>
          </a:p>
        </p:txBody>
      </p:sp>
      <p:sp>
        <p:nvSpPr>
          <p:cNvPr id="77" name="Freeform 76">
            <a:extLst>
              <a:ext uri="{FF2B5EF4-FFF2-40B4-BE49-F238E27FC236}">
                <a16:creationId xmlns:a16="http://schemas.microsoft.com/office/drawing/2014/main" id="{C323637E-3AF2-6F4D-A0C5-BE325AE466C1}"/>
              </a:ext>
            </a:extLst>
          </p:cNvPr>
          <p:cNvSpPr/>
          <p:nvPr/>
        </p:nvSpPr>
        <p:spPr>
          <a:xfrm rot="5400000" flipH="1" flipV="1">
            <a:off x="4522967" y="906679"/>
            <a:ext cx="1389747" cy="2961340"/>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cxnSp>
        <p:nvCxnSpPr>
          <p:cNvPr id="79" name="Straight Arrow Connector 78">
            <a:extLst>
              <a:ext uri="{FF2B5EF4-FFF2-40B4-BE49-F238E27FC236}">
                <a16:creationId xmlns:a16="http://schemas.microsoft.com/office/drawing/2014/main" id="{CE492CCA-F061-2B42-BC92-97A794580AE5}"/>
              </a:ext>
            </a:extLst>
          </p:cNvPr>
          <p:cNvCxnSpPr>
            <a:cxnSpLocks/>
          </p:cNvCxnSpPr>
          <p:nvPr/>
        </p:nvCxnSpPr>
        <p:spPr>
          <a:xfrm flipH="1">
            <a:off x="7399867" y="1695547"/>
            <a:ext cx="1934980"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grpSp>
        <p:nvGrpSpPr>
          <p:cNvPr id="83" name="Group 29">
            <a:extLst>
              <a:ext uri="{FF2B5EF4-FFF2-40B4-BE49-F238E27FC236}">
                <a16:creationId xmlns:a16="http://schemas.microsoft.com/office/drawing/2014/main" id="{3EFC4676-B7C2-F246-BDB2-5D907486F226}"/>
              </a:ext>
            </a:extLst>
          </p:cNvPr>
          <p:cNvGrpSpPr>
            <a:grpSpLocks/>
          </p:cNvGrpSpPr>
          <p:nvPr/>
        </p:nvGrpSpPr>
        <p:grpSpPr bwMode="auto">
          <a:xfrm rot="5400000">
            <a:off x="3278276" y="3891283"/>
            <a:ext cx="881068" cy="1513306"/>
            <a:chOff x="2692437" y="1567527"/>
            <a:chExt cx="1473567" cy="331243"/>
          </a:xfrm>
        </p:grpSpPr>
        <p:sp>
          <p:nvSpPr>
            <p:cNvPr id="84" name="Freeform 83">
              <a:extLst>
                <a:ext uri="{FF2B5EF4-FFF2-40B4-BE49-F238E27FC236}">
                  <a16:creationId xmlns:a16="http://schemas.microsoft.com/office/drawing/2014/main" id="{3BA36C32-E686-FD43-B064-4C10CF2C3D0D}"/>
                </a:ext>
              </a:extLst>
            </p:cNvPr>
            <p:cNvSpPr/>
            <p:nvPr/>
          </p:nvSpPr>
          <p:spPr>
            <a:xfrm rot="10800000">
              <a:off x="3486304" y="1567527"/>
              <a:ext cx="679700" cy="331243"/>
            </a:xfrm>
            <a:custGeom>
              <a:avLst/>
              <a:gdLst>
                <a:gd name="connsiteX0" fmla="*/ 0 w 622300"/>
                <a:gd name="connsiteY0" fmla="*/ 0 h 1574800"/>
                <a:gd name="connsiteX1" fmla="*/ 622300 w 622300"/>
                <a:gd name="connsiteY1" fmla="*/ 0 h 1574800"/>
                <a:gd name="connsiteX2" fmla="*/ 622300 w 622300"/>
                <a:gd name="connsiteY2" fmla="*/ 1574800 h 1574800"/>
                <a:gd name="connsiteX3" fmla="*/ 482600 w 622300"/>
                <a:gd name="connsiteY3" fmla="*/ 1574800 h 1574800"/>
                <a:gd name="connsiteX4" fmla="*/ 0 w 622300"/>
                <a:gd name="connsiteY4" fmla="*/ 1574800 h 157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300" h="1574800">
                  <a:moveTo>
                    <a:pt x="0" y="0"/>
                  </a:moveTo>
                  <a:lnTo>
                    <a:pt x="622300" y="0"/>
                  </a:lnTo>
                  <a:lnTo>
                    <a:pt x="622300" y="1574800"/>
                  </a:lnTo>
                  <a:lnTo>
                    <a:pt x="482600" y="1574800"/>
                  </a:lnTo>
                  <a:lnTo>
                    <a:pt x="0" y="1574800"/>
                  </a:lnTo>
                </a:path>
              </a:pathLst>
            </a:custGeom>
            <a:noFill/>
            <a:ln w="12700">
              <a:solidFill>
                <a:srgbClr val="8FA7C4"/>
              </a:solidFill>
              <a:headEnd type="arrow"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cxnSp>
          <p:nvCxnSpPr>
            <p:cNvPr id="85" name="Straight Arrow Connector 84">
              <a:extLst>
                <a:ext uri="{FF2B5EF4-FFF2-40B4-BE49-F238E27FC236}">
                  <a16:creationId xmlns:a16="http://schemas.microsoft.com/office/drawing/2014/main" id="{CB27A0C3-8A6A-A347-817F-CF089836DE84}"/>
                </a:ext>
              </a:extLst>
            </p:cNvPr>
            <p:cNvCxnSpPr>
              <a:cxnSpLocks/>
            </p:cNvCxnSpPr>
            <p:nvPr/>
          </p:nvCxnSpPr>
          <p:spPr>
            <a:xfrm rot="16200000">
              <a:off x="3089372" y="1336214"/>
              <a:ext cx="0" cy="793869"/>
            </a:xfrm>
            <a:prstGeom prst="straightConnector1">
              <a:avLst/>
            </a:prstGeom>
            <a:ln w="12700">
              <a:solidFill>
                <a:srgbClr val="8FA7C4"/>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grpSp>
      <p:sp>
        <p:nvSpPr>
          <p:cNvPr id="126" name="TextBox 125">
            <a:extLst>
              <a:ext uri="{FF2B5EF4-FFF2-40B4-BE49-F238E27FC236}">
                <a16:creationId xmlns:a16="http://schemas.microsoft.com/office/drawing/2014/main" id="{2A815052-40AC-3242-9663-BF0B587F8C08}"/>
              </a:ext>
            </a:extLst>
          </p:cNvPr>
          <p:cNvSpPr txBox="1"/>
          <p:nvPr/>
        </p:nvSpPr>
        <p:spPr>
          <a:xfrm>
            <a:off x="3637855" y="4285057"/>
            <a:ext cx="1675217" cy="276999"/>
          </a:xfrm>
          <a:prstGeom prst="rect">
            <a:avLst/>
          </a:prstGeom>
          <a:noFill/>
        </p:spPr>
        <p:txBody>
          <a:bodyPr wrap="square" rtlCol="0">
            <a:spAutoFit/>
          </a:bodyPr>
          <a:lstStyle/>
          <a:p>
            <a:pPr algn="ctr"/>
            <a:r>
              <a:rPr lang="en-US" sz="1200" i="1" dirty="0">
                <a:latin typeface="Arial" panose="020B0604020202020204" pitchFamily="34" charset="0"/>
                <a:cs typeface="Arial" panose="020B0604020202020204" pitchFamily="34" charset="0"/>
              </a:rPr>
              <a:t>Medium or low CVE</a:t>
            </a:r>
          </a:p>
        </p:txBody>
      </p:sp>
    </p:spTree>
    <p:extLst>
      <p:ext uri="{BB962C8B-B14F-4D97-AF65-F5344CB8AC3E}">
        <p14:creationId xmlns:p14="http://schemas.microsoft.com/office/powerpoint/2010/main" val="41628172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65BF0C-475B-5246-A51E-37F492896D7F}"/>
              </a:ext>
            </a:extLst>
          </p:cNvPr>
          <p:cNvSpPr>
            <a:spLocks noGrp="1"/>
          </p:cNvSpPr>
          <p:nvPr>
            <p:ph type="title"/>
          </p:nvPr>
        </p:nvSpPr>
        <p:spPr/>
        <p:txBody>
          <a:bodyPr/>
          <a:lstStyle/>
          <a:p>
            <a:r>
              <a:rPr lang="en-US" dirty="0"/>
              <a:t>Security in Amazon Elastic Container Registry</a:t>
            </a:r>
          </a:p>
        </p:txBody>
      </p:sp>
      <p:pic>
        <p:nvPicPr>
          <p:cNvPr id="3" name="Graphic 2" descr="ECR service icon.">
            <a:extLst>
              <a:ext uri="{FF2B5EF4-FFF2-40B4-BE49-F238E27FC236}">
                <a16:creationId xmlns:a16="http://schemas.microsoft.com/office/drawing/2014/main" id="{CBEF54E3-8EEB-C14E-8F50-3D416009E52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434260" y="1768673"/>
            <a:ext cx="994863" cy="994863"/>
          </a:xfrm>
          <a:prstGeom prst="rect">
            <a:avLst/>
          </a:prstGeom>
        </p:spPr>
      </p:pic>
      <p:sp>
        <p:nvSpPr>
          <p:cNvPr id="5" name="TextBox 4">
            <a:extLst>
              <a:ext uri="{FF2B5EF4-FFF2-40B4-BE49-F238E27FC236}">
                <a16:creationId xmlns:a16="http://schemas.microsoft.com/office/drawing/2014/main" id="{AC8F328E-FE4B-9F4A-9617-6BB773CBB9F0}"/>
              </a:ext>
            </a:extLst>
          </p:cNvPr>
          <p:cNvSpPr txBox="1"/>
          <p:nvPr/>
        </p:nvSpPr>
        <p:spPr>
          <a:xfrm>
            <a:off x="5195110" y="2870218"/>
            <a:ext cx="1448292" cy="273890"/>
          </a:xfrm>
          <a:prstGeom prst="rect">
            <a:avLst/>
          </a:prstGeom>
          <a:noFill/>
        </p:spPr>
        <p:txBody>
          <a:bodyPr wrap="square" lIns="0" tIns="0" rIns="0" bIns="0" rtlCol="0" anchor="t">
            <a:noAutofit/>
          </a:bodyPr>
          <a:lstStyle/>
          <a:p>
            <a:pPr algn="ctr" defTabSz="609576"/>
            <a:r>
              <a:rPr lang="en-US" sz="2133" b="1" dirty="0">
                <a:solidFill>
                  <a:srgbClr val="FFFFFF"/>
                </a:solidFill>
                <a:latin typeface="Amazon Ember"/>
              </a:rPr>
              <a:t>Amazon ECR</a:t>
            </a:r>
          </a:p>
        </p:txBody>
      </p:sp>
      <p:sp>
        <p:nvSpPr>
          <p:cNvPr id="11" name="TextBox 10">
            <a:extLst>
              <a:ext uri="{FF2B5EF4-FFF2-40B4-BE49-F238E27FC236}">
                <a16:creationId xmlns:a16="http://schemas.microsoft.com/office/drawing/2014/main" id="{11B27A45-A85A-0247-A06E-C5F6FCF82DD8}"/>
              </a:ext>
            </a:extLst>
          </p:cNvPr>
          <p:cNvSpPr txBox="1"/>
          <p:nvPr/>
        </p:nvSpPr>
        <p:spPr>
          <a:xfrm>
            <a:off x="2053869" y="1221078"/>
            <a:ext cx="8084264" cy="451342"/>
          </a:xfrm>
          <a:prstGeom prst="rect">
            <a:avLst/>
          </a:prstGeom>
          <a:noFill/>
        </p:spPr>
        <p:txBody>
          <a:bodyPr wrap="none" rtlCol="0">
            <a:spAutoFit/>
          </a:bodyPr>
          <a:lstStyle/>
          <a:p>
            <a:pPr algn="ctr" defTabSz="609576"/>
            <a:r>
              <a:rPr lang="en-AU" sz="2333" dirty="0">
                <a:solidFill>
                  <a:srgbClr val="FFFFFF"/>
                </a:solidFill>
                <a:latin typeface="+mj-lt"/>
                <a:ea typeface="Lucida Console" charset="0"/>
                <a:cs typeface="Lucida Console" charset="0"/>
              </a:rPr>
              <a:t>https://205094881157.dkr.ecr.us-west-2.amazonaws.com</a:t>
            </a:r>
          </a:p>
        </p:txBody>
      </p:sp>
      <p:sp>
        <p:nvSpPr>
          <p:cNvPr id="8" name="TextBox 7">
            <a:extLst>
              <a:ext uri="{FF2B5EF4-FFF2-40B4-BE49-F238E27FC236}">
                <a16:creationId xmlns:a16="http://schemas.microsoft.com/office/drawing/2014/main" id="{AB5D84BD-EE33-A441-BF2E-8C4CAC5A18A5}"/>
              </a:ext>
            </a:extLst>
          </p:cNvPr>
          <p:cNvSpPr txBox="1"/>
          <p:nvPr/>
        </p:nvSpPr>
        <p:spPr>
          <a:xfrm>
            <a:off x="2489203" y="3283620"/>
            <a:ext cx="2909771" cy="502766"/>
          </a:xfrm>
          <a:prstGeom prst="rect">
            <a:avLst/>
          </a:prstGeom>
          <a:noFill/>
        </p:spPr>
        <p:txBody>
          <a:bodyPr wrap="none" rtlCol="0">
            <a:spAutoFit/>
          </a:bodyPr>
          <a:lstStyle/>
          <a:p>
            <a:pPr defTabSz="609576"/>
            <a:r>
              <a:rPr lang="en-AU" sz="2667" dirty="0">
                <a:solidFill>
                  <a:srgbClr val="FF9900"/>
                </a:solidFill>
                <a:latin typeface="Amazon Ember" panose="020B0603020204020204" pitchFamily="34" charset="0"/>
                <a:ea typeface="Amazon Ember" panose="020B0603020204020204" pitchFamily="34" charset="0"/>
                <a:cs typeface="Amazon Ember" panose="020B0603020204020204" pitchFamily="34" charset="0"/>
              </a:rPr>
              <a:t>team-a</a:t>
            </a:r>
            <a:r>
              <a:rPr lang="en-AU" sz="2667"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/web-app </a:t>
            </a:r>
          </a:p>
        </p:txBody>
      </p:sp>
      <p:cxnSp>
        <p:nvCxnSpPr>
          <p:cNvPr id="12" name="Elbow Connector 11">
            <a:extLst>
              <a:ext uri="{FF2B5EF4-FFF2-40B4-BE49-F238E27FC236}">
                <a16:creationId xmlns:a16="http://schemas.microsoft.com/office/drawing/2014/main" id="{F7AB705E-B68A-A140-914E-07BD67AD4A2D}"/>
              </a:ext>
            </a:extLst>
          </p:cNvPr>
          <p:cNvCxnSpPr/>
          <p:nvPr/>
        </p:nvCxnSpPr>
        <p:spPr>
          <a:xfrm flipV="1">
            <a:off x="2489200" y="3786386"/>
            <a:ext cx="1643242" cy="1065014"/>
          </a:xfrm>
          <a:prstGeom prst="bentConnector2">
            <a:avLst/>
          </a:prstGeom>
          <a:ln>
            <a:prstDash val="sysDot"/>
            <a:tailEnd type="triangle"/>
          </a:ln>
        </p:spPr>
        <p:style>
          <a:lnRef idx="2">
            <a:schemeClr val="accent1"/>
          </a:lnRef>
          <a:fillRef idx="0">
            <a:schemeClr val="accent1"/>
          </a:fillRef>
          <a:effectRef idx="1">
            <a:schemeClr val="accent1"/>
          </a:effectRef>
          <a:fontRef idx="minor">
            <a:schemeClr val="tx1"/>
          </a:fontRef>
        </p:style>
      </p:cxnSp>
      <p:pic>
        <p:nvPicPr>
          <p:cNvPr id="14" name="Graphic 13" descr="Group representing users or a team.">
            <a:extLst>
              <a:ext uri="{FF2B5EF4-FFF2-40B4-BE49-F238E27FC236}">
                <a16:creationId xmlns:a16="http://schemas.microsoft.com/office/drawing/2014/main" id="{5ADA7BF7-961E-864E-B746-E2AA118E16F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flipH="1">
            <a:off x="1248131" y="4146041"/>
            <a:ext cx="1180753" cy="1147336"/>
          </a:xfrm>
          <a:prstGeom prst="rect">
            <a:avLst/>
          </a:prstGeom>
        </p:spPr>
      </p:pic>
      <p:sp>
        <p:nvSpPr>
          <p:cNvPr id="6" name="Rectangle 5">
            <a:extLst>
              <a:ext uri="{FF2B5EF4-FFF2-40B4-BE49-F238E27FC236}">
                <a16:creationId xmlns:a16="http://schemas.microsoft.com/office/drawing/2014/main" id="{86761A4C-986A-C549-A174-D5BDF6FF4B02}"/>
              </a:ext>
            </a:extLst>
          </p:cNvPr>
          <p:cNvSpPr/>
          <p:nvPr/>
        </p:nvSpPr>
        <p:spPr>
          <a:xfrm>
            <a:off x="7558340" y="1672420"/>
            <a:ext cx="4161219" cy="4708981"/>
          </a:xfrm>
          <a:prstGeom prst="rect">
            <a:avLst/>
          </a:prstGeom>
          <a:solidFill>
            <a:srgbClr val="000000"/>
          </a:solidFill>
          <a:effectLst>
            <a:softEdge rad="190500"/>
          </a:effectLst>
        </p:spPr>
        <p:txBody>
          <a:bodyPr wrap="square">
            <a:spAutoFit/>
          </a:bodyPr>
          <a:lstStyle/>
          <a:p>
            <a:endParaRPr lang="en-AU" sz="1200" dirty="0"/>
          </a:p>
          <a:p>
            <a:pPr lvl="1"/>
            <a:r>
              <a:rPr lang="en-AU" sz="1200" dirty="0"/>
              <a:t>{</a:t>
            </a:r>
          </a:p>
          <a:p>
            <a:pPr lvl="1"/>
            <a:r>
              <a:rPr lang="en-AU" sz="1200" dirty="0"/>
              <a:t>    "Version": "2012-10-17",</a:t>
            </a:r>
          </a:p>
          <a:p>
            <a:pPr lvl="1"/>
            <a:r>
              <a:rPr lang="en-AU" sz="1200" dirty="0"/>
              <a:t>    "Statement": [</a:t>
            </a:r>
          </a:p>
          <a:p>
            <a:pPr lvl="1"/>
            <a:r>
              <a:rPr lang="en-AU" sz="1200" dirty="0"/>
              <a:t>        {</a:t>
            </a:r>
          </a:p>
          <a:p>
            <a:pPr lvl="1"/>
            <a:r>
              <a:rPr lang="en-AU" sz="1200" dirty="0"/>
              <a:t>            "Effect": "Allow",</a:t>
            </a:r>
          </a:p>
          <a:p>
            <a:pPr lvl="1"/>
            <a:r>
              <a:rPr lang="en-AU" sz="1200" dirty="0"/>
              <a:t>            "Action": [</a:t>
            </a:r>
          </a:p>
          <a:p>
            <a:pPr lvl="1"/>
            <a:r>
              <a:rPr lang="en-AU" sz="1200" dirty="0"/>
              <a:t>                "</a:t>
            </a:r>
            <a:r>
              <a:rPr lang="en-AU" sz="1200" dirty="0" err="1"/>
              <a:t>ecr:GetAuthorizationToken</a:t>
            </a:r>
            <a:r>
              <a:rPr lang="en-AU" sz="1200" dirty="0"/>
              <a:t>",</a:t>
            </a:r>
          </a:p>
          <a:p>
            <a:pPr lvl="1"/>
            <a:r>
              <a:rPr lang="en-AU" sz="1200" dirty="0"/>
              <a:t>                "</a:t>
            </a:r>
            <a:r>
              <a:rPr lang="en-AU" sz="1200" dirty="0" err="1"/>
              <a:t>ecr:BatchCheckLayerAvailability</a:t>
            </a:r>
            <a:r>
              <a:rPr lang="en-AU" sz="1200" dirty="0"/>
              <a:t>",</a:t>
            </a:r>
          </a:p>
          <a:p>
            <a:pPr lvl="1"/>
            <a:r>
              <a:rPr lang="en-AU" sz="1200" dirty="0"/>
              <a:t>                "</a:t>
            </a:r>
            <a:r>
              <a:rPr lang="en-AU" sz="1200" dirty="0" err="1"/>
              <a:t>ecr:GetDownloadUrlForLayer</a:t>
            </a:r>
            <a:r>
              <a:rPr lang="en-AU" sz="1200" dirty="0"/>
              <a:t>",</a:t>
            </a:r>
          </a:p>
          <a:p>
            <a:pPr lvl="1"/>
            <a:r>
              <a:rPr lang="en-AU" sz="1200" dirty="0"/>
              <a:t>                "</a:t>
            </a:r>
            <a:r>
              <a:rPr lang="en-AU" sz="1200" dirty="0" err="1"/>
              <a:t>ecr:GetRepositoryPolicy</a:t>
            </a:r>
            <a:r>
              <a:rPr lang="en-AU" sz="1200" dirty="0"/>
              <a:t>",</a:t>
            </a:r>
          </a:p>
          <a:p>
            <a:pPr lvl="1"/>
            <a:r>
              <a:rPr lang="en-AU" sz="1200" dirty="0"/>
              <a:t>                "</a:t>
            </a:r>
            <a:r>
              <a:rPr lang="en-AU" sz="1200" dirty="0" err="1"/>
              <a:t>ecr:DescribeRepositories</a:t>
            </a:r>
            <a:r>
              <a:rPr lang="en-AU" sz="1200" dirty="0"/>
              <a:t>",</a:t>
            </a:r>
          </a:p>
          <a:p>
            <a:pPr lvl="1"/>
            <a:r>
              <a:rPr lang="en-AU" sz="1200" dirty="0"/>
              <a:t>                "</a:t>
            </a:r>
            <a:r>
              <a:rPr lang="en-AU" sz="1200" dirty="0" err="1"/>
              <a:t>ecr:ListImages</a:t>
            </a:r>
            <a:r>
              <a:rPr lang="en-AU" sz="1200" dirty="0"/>
              <a:t>",</a:t>
            </a:r>
          </a:p>
          <a:p>
            <a:pPr lvl="1"/>
            <a:r>
              <a:rPr lang="en-AU" sz="1200" dirty="0"/>
              <a:t>                "</a:t>
            </a:r>
            <a:r>
              <a:rPr lang="en-AU" sz="1200" dirty="0" err="1"/>
              <a:t>ecr:DescribeImages</a:t>
            </a:r>
            <a:r>
              <a:rPr lang="en-AU" sz="1200" dirty="0"/>
              <a:t>",</a:t>
            </a:r>
          </a:p>
          <a:p>
            <a:pPr lvl="1"/>
            <a:r>
              <a:rPr lang="en-AU" sz="1200" dirty="0"/>
              <a:t>                "</a:t>
            </a:r>
            <a:r>
              <a:rPr lang="en-AU" sz="1200" dirty="0" err="1"/>
              <a:t>ecr:BatchGetImage</a:t>
            </a:r>
            <a:r>
              <a:rPr lang="en-AU" sz="1200" dirty="0"/>
              <a:t>",</a:t>
            </a:r>
          </a:p>
          <a:p>
            <a:pPr lvl="1"/>
            <a:r>
              <a:rPr lang="en-AU" sz="1200" dirty="0"/>
              <a:t>                "</a:t>
            </a:r>
            <a:r>
              <a:rPr lang="en-AU" sz="1200" dirty="0" err="1"/>
              <a:t>ecr:GetLifecyclePolicy</a:t>
            </a:r>
            <a:r>
              <a:rPr lang="en-AU" sz="1200" dirty="0"/>
              <a:t>",</a:t>
            </a:r>
          </a:p>
          <a:p>
            <a:pPr lvl="1"/>
            <a:r>
              <a:rPr lang="en-AU" sz="1200" dirty="0"/>
              <a:t>                "</a:t>
            </a:r>
            <a:r>
              <a:rPr lang="en-AU" sz="1200" dirty="0" err="1"/>
              <a:t>ecr:GetLifecyclePolicyPreview</a:t>
            </a:r>
            <a:r>
              <a:rPr lang="en-AU" sz="1200" dirty="0"/>
              <a:t>",</a:t>
            </a:r>
          </a:p>
          <a:p>
            <a:pPr lvl="1"/>
            <a:r>
              <a:rPr lang="en-AU" sz="1200" dirty="0"/>
              <a:t>                "</a:t>
            </a:r>
            <a:r>
              <a:rPr lang="en-AU" sz="1200" dirty="0" err="1"/>
              <a:t>ecr:ListTagsForResource</a:t>
            </a:r>
            <a:r>
              <a:rPr lang="en-AU" sz="1200" dirty="0"/>
              <a:t>",</a:t>
            </a:r>
          </a:p>
          <a:p>
            <a:pPr lvl="1"/>
            <a:r>
              <a:rPr lang="en-AU" sz="1200" dirty="0"/>
              <a:t>                "</a:t>
            </a:r>
            <a:r>
              <a:rPr lang="en-AU" sz="1200" dirty="0" err="1"/>
              <a:t>ecr:DescribeImageScanFindings</a:t>
            </a:r>
            <a:r>
              <a:rPr lang="en-AU" sz="1200" dirty="0"/>
              <a:t>"</a:t>
            </a:r>
          </a:p>
          <a:p>
            <a:pPr lvl="1"/>
            <a:r>
              <a:rPr lang="en-AU" sz="1200" dirty="0"/>
              <a:t>            ],</a:t>
            </a:r>
          </a:p>
          <a:p>
            <a:pPr lvl="1"/>
            <a:r>
              <a:rPr lang="en-AU" sz="1200" dirty="0"/>
              <a:t>            "Resource": "*"</a:t>
            </a:r>
          </a:p>
          <a:p>
            <a:pPr lvl="1"/>
            <a:r>
              <a:rPr lang="en-AU" sz="1200" dirty="0"/>
              <a:t>        }</a:t>
            </a:r>
          </a:p>
          <a:p>
            <a:pPr lvl="1"/>
            <a:r>
              <a:rPr lang="en-AU" sz="1200" dirty="0"/>
              <a:t>    ]</a:t>
            </a:r>
          </a:p>
          <a:p>
            <a:pPr lvl="1"/>
            <a:r>
              <a:rPr lang="en-AU" sz="1200" dirty="0"/>
              <a:t>}</a:t>
            </a:r>
          </a:p>
          <a:p>
            <a:endParaRPr lang="en-AU" sz="1200" dirty="0"/>
          </a:p>
        </p:txBody>
      </p:sp>
      <p:sp>
        <p:nvSpPr>
          <p:cNvPr id="21" name="TextBox 20">
            <a:extLst>
              <a:ext uri="{FF2B5EF4-FFF2-40B4-BE49-F238E27FC236}">
                <a16:creationId xmlns:a16="http://schemas.microsoft.com/office/drawing/2014/main" id="{60DDD3B1-8823-B74F-96FA-820A3E07DFDA}"/>
              </a:ext>
            </a:extLst>
          </p:cNvPr>
          <p:cNvSpPr txBox="1"/>
          <p:nvPr/>
        </p:nvSpPr>
        <p:spPr>
          <a:xfrm>
            <a:off x="1114361" y="5397586"/>
            <a:ext cx="1448292" cy="273890"/>
          </a:xfrm>
          <a:prstGeom prst="rect">
            <a:avLst/>
          </a:prstGeom>
          <a:noFill/>
        </p:spPr>
        <p:txBody>
          <a:bodyPr wrap="square" lIns="0" tIns="0" rIns="0" bIns="0" rtlCol="0" anchor="t">
            <a:noAutofit/>
          </a:bodyPr>
          <a:lstStyle/>
          <a:p>
            <a:pPr algn="ctr" defTabSz="609576"/>
            <a:r>
              <a:rPr lang="en-US" sz="2133" b="1" dirty="0">
                <a:solidFill>
                  <a:srgbClr val="FFFFFF"/>
                </a:solidFill>
                <a:latin typeface="Amazon Ember"/>
              </a:rPr>
              <a:t>Team B</a:t>
            </a:r>
          </a:p>
        </p:txBody>
      </p:sp>
    </p:spTree>
    <p:extLst>
      <p:ext uri="{BB962C8B-B14F-4D97-AF65-F5344CB8AC3E}">
        <p14:creationId xmlns:p14="http://schemas.microsoft.com/office/powerpoint/2010/main" val="32158553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65BF0C-475B-5246-A51E-37F492896D7F}"/>
              </a:ext>
            </a:extLst>
          </p:cNvPr>
          <p:cNvSpPr>
            <a:spLocks noGrp="1"/>
          </p:cNvSpPr>
          <p:nvPr>
            <p:ph type="title"/>
          </p:nvPr>
        </p:nvSpPr>
        <p:spPr/>
        <p:txBody>
          <a:bodyPr/>
          <a:lstStyle/>
          <a:p>
            <a:r>
              <a:rPr lang="en-US" dirty="0"/>
              <a:t>Security in Amazon Elastic Container Registry</a:t>
            </a:r>
          </a:p>
        </p:txBody>
      </p:sp>
      <p:pic>
        <p:nvPicPr>
          <p:cNvPr id="3" name="Graphic 2" descr="ECR service icon.">
            <a:extLst>
              <a:ext uri="{FF2B5EF4-FFF2-40B4-BE49-F238E27FC236}">
                <a16:creationId xmlns:a16="http://schemas.microsoft.com/office/drawing/2014/main" id="{CBEF54E3-8EEB-C14E-8F50-3D416009E52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434260" y="1768673"/>
            <a:ext cx="994863" cy="994863"/>
          </a:xfrm>
          <a:prstGeom prst="rect">
            <a:avLst/>
          </a:prstGeom>
        </p:spPr>
      </p:pic>
      <p:sp>
        <p:nvSpPr>
          <p:cNvPr id="5" name="TextBox 4">
            <a:extLst>
              <a:ext uri="{FF2B5EF4-FFF2-40B4-BE49-F238E27FC236}">
                <a16:creationId xmlns:a16="http://schemas.microsoft.com/office/drawing/2014/main" id="{AC8F328E-FE4B-9F4A-9617-6BB773CBB9F0}"/>
              </a:ext>
            </a:extLst>
          </p:cNvPr>
          <p:cNvSpPr txBox="1"/>
          <p:nvPr/>
        </p:nvSpPr>
        <p:spPr>
          <a:xfrm>
            <a:off x="5195110" y="2870218"/>
            <a:ext cx="1448292" cy="273890"/>
          </a:xfrm>
          <a:prstGeom prst="rect">
            <a:avLst/>
          </a:prstGeom>
          <a:noFill/>
        </p:spPr>
        <p:txBody>
          <a:bodyPr wrap="square" lIns="0" tIns="0" rIns="0" bIns="0" rtlCol="0" anchor="t">
            <a:noAutofit/>
          </a:bodyPr>
          <a:lstStyle/>
          <a:p>
            <a:pPr algn="ctr" defTabSz="609576"/>
            <a:r>
              <a:rPr lang="en-US" sz="2133" b="1" dirty="0">
                <a:solidFill>
                  <a:srgbClr val="FFFFFF"/>
                </a:solidFill>
                <a:latin typeface="Amazon Ember"/>
              </a:rPr>
              <a:t>Amazon ECR</a:t>
            </a:r>
          </a:p>
        </p:txBody>
      </p:sp>
      <p:sp>
        <p:nvSpPr>
          <p:cNvPr id="11" name="TextBox 10">
            <a:extLst>
              <a:ext uri="{FF2B5EF4-FFF2-40B4-BE49-F238E27FC236}">
                <a16:creationId xmlns:a16="http://schemas.microsoft.com/office/drawing/2014/main" id="{11B27A45-A85A-0247-A06E-C5F6FCF82DD8}"/>
              </a:ext>
            </a:extLst>
          </p:cNvPr>
          <p:cNvSpPr txBox="1"/>
          <p:nvPr/>
        </p:nvSpPr>
        <p:spPr>
          <a:xfrm>
            <a:off x="2053869" y="1221078"/>
            <a:ext cx="8084264" cy="451342"/>
          </a:xfrm>
          <a:prstGeom prst="rect">
            <a:avLst/>
          </a:prstGeom>
          <a:noFill/>
        </p:spPr>
        <p:txBody>
          <a:bodyPr wrap="none" rtlCol="0">
            <a:spAutoFit/>
          </a:bodyPr>
          <a:lstStyle/>
          <a:p>
            <a:pPr algn="ctr" defTabSz="609576"/>
            <a:r>
              <a:rPr lang="en-AU" sz="2333" dirty="0">
                <a:solidFill>
                  <a:srgbClr val="FFFFFF"/>
                </a:solidFill>
                <a:latin typeface="+mj-lt"/>
                <a:ea typeface="Lucida Console" charset="0"/>
                <a:cs typeface="Lucida Console" charset="0"/>
              </a:rPr>
              <a:t>https://205094881157.dkr.ecr.us-west-2.amazonaws.com</a:t>
            </a:r>
          </a:p>
        </p:txBody>
      </p:sp>
      <p:sp>
        <p:nvSpPr>
          <p:cNvPr id="9" name="TextBox 8">
            <a:extLst>
              <a:ext uri="{FF2B5EF4-FFF2-40B4-BE49-F238E27FC236}">
                <a16:creationId xmlns:a16="http://schemas.microsoft.com/office/drawing/2014/main" id="{415BEA18-09F0-8545-9AA2-17BC0C314093}"/>
              </a:ext>
            </a:extLst>
          </p:cNvPr>
          <p:cNvSpPr txBox="1"/>
          <p:nvPr/>
        </p:nvSpPr>
        <p:spPr>
          <a:xfrm>
            <a:off x="6592603" y="3283620"/>
            <a:ext cx="2842445" cy="502766"/>
          </a:xfrm>
          <a:prstGeom prst="rect">
            <a:avLst/>
          </a:prstGeom>
          <a:noFill/>
        </p:spPr>
        <p:txBody>
          <a:bodyPr wrap="none" rtlCol="0">
            <a:spAutoFit/>
          </a:bodyPr>
          <a:lstStyle/>
          <a:p>
            <a:pPr defTabSz="609576"/>
            <a:r>
              <a:rPr lang="en-AU" sz="2667" dirty="0">
                <a:solidFill>
                  <a:srgbClr val="FF9900"/>
                </a:solidFill>
                <a:latin typeface="Amazon Ember" panose="020B0603020204020204" pitchFamily="34" charset="0"/>
                <a:ea typeface="Amazon Ember" panose="020B0603020204020204" pitchFamily="34" charset="0"/>
                <a:cs typeface="Amazon Ember" panose="020B0603020204020204" pitchFamily="34" charset="0"/>
              </a:rPr>
              <a:t>team-b</a:t>
            </a:r>
            <a:r>
              <a:rPr lang="en-AU" sz="2667"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/web-app</a:t>
            </a:r>
          </a:p>
        </p:txBody>
      </p:sp>
      <p:cxnSp>
        <p:nvCxnSpPr>
          <p:cNvPr id="10" name="Elbow Connector 9">
            <a:extLst>
              <a:ext uri="{FF2B5EF4-FFF2-40B4-BE49-F238E27FC236}">
                <a16:creationId xmlns:a16="http://schemas.microsoft.com/office/drawing/2014/main" id="{3BAB9C06-D4A7-FB45-9029-6E433890B2B1}"/>
              </a:ext>
            </a:extLst>
          </p:cNvPr>
          <p:cNvCxnSpPr>
            <a:cxnSpLocks/>
            <a:endCxn id="9" idx="2"/>
          </p:cNvCxnSpPr>
          <p:nvPr/>
        </p:nvCxnSpPr>
        <p:spPr>
          <a:xfrm rot="10800000">
            <a:off x="8013826" y="3786386"/>
            <a:ext cx="1428272" cy="1065014"/>
          </a:xfrm>
          <a:prstGeom prst="bentConnector2">
            <a:avLst/>
          </a:prstGeom>
          <a:ln>
            <a:prstDash val="sysDot"/>
            <a:tailEnd type="triangle"/>
          </a:ln>
        </p:spPr>
        <p:style>
          <a:lnRef idx="2">
            <a:schemeClr val="accent1"/>
          </a:lnRef>
          <a:fillRef idx="0">
            <a:schemeClr val="accent1"/>
          </a:fillRef>
          <a:effectRef idx="1">
            <a:schemeClr val="accent1"/>
          </a:effectRef>
          <a:fontRef idx="minor">
            <a:schemeClr val="tx1"/>
          </a:fontRef>
        </p:style>
      </p:cxnSp>
      <p:pic>
        <p:nvPicPr>
          <p:cNvPr id="13" name="Graphic 12" descr="Group representing users or a team.">
            <a:extLst>
              <a:ext uri="{FF2B5EF4-FFF2-40B4-BE49-F238E27FC236}">
                <a16:creationId xmlns:a16="http://schemas.microsoft.com/office/drawing/2014/main" id="{11D0A574-05F8-944A-BCB4-3D27FD4FCDA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flipH="1">
            <a:off x="9470373" y="4146041"/>
            <a:ext cx="1180753" cy="1147336"/>
          </a:xfrm>
          <a:prstGeom prst="rect">
            <a:avLst/>
          </a:prstGeom>
        </p:spPr>
      </p:pic>
      <p:sp>
        <p:nvSpPr>
          <p:cNvPr id="25" name="TextBox 24">
            <a:extLst>
              <a:ext uri="{FF2B5EF4-FFF2-40B4-BE49-F238E27FC236}">
                <a16:creationId xmlns:a16="http://schemas.microsoft.com/office/drawing/2014/main" id="{7E9F9B88-4E1D-CF4C-993E-7DC207E4A488}"/>
              </a:ext>
            </a:extLst>
          </p:cNvPr>
          <p:cNvSpPr txBox="1"/>
          <p:nvPr/>
        </p:nvSpPr>
        <p:spPr>
          <a:xfrm>
            <a:off x="9336603" y="5354167"/>
            <a:ext cx="1448292" cy="273890"/>
          </a:xfrm>
          <a:prstGeom prst="rect">
            <a:avLst/>
          </a:prstGeom>
          <a:noFill/>
        </p:spPr>
        <p:txBody>
          <a:bodyPr wrap="square" lIns="0" tIns="0" rIns="0" bIns="0" rtlCol="0" anchor="t">
            <a:noAutofit/>
          </a:bodyPr>
          <a:lstStyle/>
          <a:p>
            <a:pPr algn="ctr" defTabSz="609576"/>
            <a:r>
              <a:rPr lang="en-US" sz="2133" b="1" dirty="0">
                <a:solidFill>
                  <a:srgbClr val="FFFFFF"/>
                </a:solidFill>
                <a:latin typeface="Amazon Ember"/>
              </a:rPr>
              <a:t>Team C</a:t>
            </a:r>
          </a:p>
        </p:txBody>
      </p:sp>
      <p:sp>
        <p:nvSpPr>
          <p:cNvPr id="26" name="Rectangle 25">
            <a:extLst>
              <a:ext uri="{FF2B5EF4-FFF2-40B4-BE49-F238E27FC236}">
                <a16:creationId xmlns:a16="http://schemas.microsoft.com/office/drawing/2014/main" id="{4E3258E1-B675-7A47-997C-7E0826D2FDE6}"/>
              </a:ext>
            </a:extLst>
          </p:cNvPr>
          <p:cNvSpPr/>
          <p:nvPr/>
        </p:nvSpPr>
        <p:spPr>
          <a:xfrm>
            <a:off x="8583397" y="3756331"/>
            <a:ext cx="2954703" cy="2089833"/>
          </a:xfrm>
          <a:prstGeom prst="rect">
            <a:avLst/>
          </a:prstGeom>
          <a:noFill/>
          <a:ln w="12700">
            <a:solidFill>
              <a:srgbClr val="8FA7C4"/>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r>
              <a:rPr lang="en-US" sz="1200" dirty="0">
                <a:solidFill>
                  <a:srgbClr val="8FA7C4"/>
                </a:solidFill>
              </a:rPr>
              <a:t>Another AWS Account</a:t>
            </a:r>
          </a:p>
        </p:txBody>
      </p:sp>
      <p:sp>
        <p:nvSpPr>
          <p:cNvPr id="27" name="Rectangle 26">
            <a:extLst>
              <a:ext uri="{FF2B5EF4-FFF2-40B4-BE49-F238E27FC236}">
                <a16:creationId xmlns:a16="http://schemas.microsoft.com/office/drawing/2014/main" id="{1AD17CB9-9E62-694C-B7A3-5E0D726ABC8B}"/>
              </a:ext>
            </a:extLst>
          </p:cNvPr>
          <p:cNvSpPr/>
          <p:nvPr/>
        </p:nvSpPr>
        <p:spPr>
          <a:xfrm>
            <a:off x="180080" y="1699217"/>
            <a:ext cx="4948786" cy="4893647"/>
          </a:xfrm>
          <a:prstGeom prst="rect">
            <a:avLst/>
          </a:prstGeom>
          <a:solidFill>
            <a:srgbClr val="000000"/>
          </a:solidFill>
          <a:effectLst>
            <a:softEdge rad="165100"/>
          </a:effectLst>
        </p:spPr>
        <p:txBody>
          <a:bodyPr wrap="square">
            <a:spAutoFit/>
          </a:bodyPr>
          <a:lstStyle/>
          <a:p>
            <a:pPr lvl="1"/>
            <a:endParaRPr lang="en-AU" sz="1200" dirty="0"/>
          </a:p>
          <a:p>
            <a:pPr lvl="1"/>
            <a:r>
              <a:rPr lang="en-AU" sz="1200" dirty="0"/>
              <a:t>{</a:t>
            </a:r>
          </a:p>
          <a:p>
            <a:pPr lvl="1"/>
            <a:r>
              <a:rPr lang="en-AU" sz="1200" dirty="0"/>
              <a:t>    "Version": "2008-10-17",</a:t>
            </a:r>
          </a:p>
          <a:p>
            <a:pPr lvl="1"/>
            <a:r>
              <a:rPr lang="en-AU" sz="1200" dirty="0"/>
              <a:t>    "Statement": [</a:t>
            </a:r>
          </a:p>
          <a:p>
            <a:pPr lvl="1"/>
            <a:r>
              <a:rPr lang="en-AU" sz="1200" dirty="0"/>
              <a:t>        {</a:t>
            </a:r>
          </a:p>
          <a:p>
            <a:pPr lvl="1"/>
            <a:r>
              <a:rPr lang="en-AU" sz="1200" dirty="0"/>
              <a:t>            "Sid": "</a:t>
            </a:r>
            <a:r>
              <a:rPr lang="en-AU" sz="1200" dirty="0" err="1"/>
              <a:t>AllowPushPull</a:t>
            </a:r>
            <a:r>
              <a:rPr lang="en-AU" sz="1200" dirty="0"/>
              <a:t>",</a:t>
            </a:r>
          </a:p>
          <a:p>
            <a:pPr lvl="1"/>
            <a:r>
              <a:rPr lang="en-AU" sz="1200" dirty="0"/>
              <a:t>            "Effect": "Allow",</a:t>
            </a:r>
          </a:p>
          <a:p>
            <a:pPr lvl="1"/>
            <a:r>
              <a:rPr lang="en-AU" sz="1200" dirty="0"/>
              <a:t>            "Principal": {</a:t>
            </a:r>
          </a:p>
          <a:p>
            <a:pPr lvl="1"/>
            <a:r>
              <a:rPr lang="en-AU" sz="1200" dirty="0"/>
              <a:t>                "AWS": [</a:t>
            </a:r>
          </a:p>
          <a:p>
            <a:pPr lvl="1"/>
            <a:r>
              <a:rPr lang="en-AU" sz="1200" dirty="0"/>
              <a:t>                    "</a:t>
            </a:r>
            <a:r>
              <a:rPr lang="en-AU" sz="1200" dirty="0" err="1"/>
              <a:t>arn:aws:iam</a:t>
            </a:r>
            <a:r>
              <a:rPr lang="en-AU" sz="1200" dirty="0"/>
              <a:t>::</a:t>
            </a:r>
            <a:r>
              <a:rPr lang="en-AU" sz="1200" dirty="0" err="1"/>
              <a:t>account-id:user</a:t>
            </a:r>
            <a:r>
              <a:rPr lang="en-AU" sz="1200" dirty="0"/>
              <a:t>/push-pull-user-1",</a:t>
            </a:r>
          </a:p>
          <a:p>
            <a:pPr lvl="1"/>
            <a:r>
              <a:rPr lang="en-AU" sz="1200" dirty="0"/>
              <a:t>                    "</a:t>
            </a:r>
            <a:r>
              <a:rPr lang="en-AU" sz="1200" dirty="0" err="1"/>
              <a:t>arn:aws:iam</a:t>
            </a:r>
            <a:r>
              <a:rPr lang="en-AU" sz="1200" dirty="0"/>
              <a:t>::</a:t>
            </a:r>
            <a:r>
              <a:rPr lang="en-AU" sz="1200" dirty="0" err="1"/>
              <a:t>account-id:user</a:t>
            </a:r>
            <a:r>
              <a:rPr lang="en-AU" sz="1200" dirty="0"/>
              <a:t>/push-pull-user-2"</a:t>
            </a:r>
          </a:p>
          <a:p>
            <a:pPr lvl="1"/>
            <a:r>
              <a:rPr lang="en-AU" sz="1200" dirty="0"/>
              <a:t>                ]</a:t>
            </a:r>
          </a:p>
          <a:p>
            <a:pPr lvl="1"/>
            <a:r>
              <a:rPr lang="en-AU" sz="1200" dirty="0"/>
              <a:t>            },</a:t>
            </a:r>
          </a:p>
          <a:p>
            <a:pPr lvl="1"/>
            <a:r>
              <a:rPr lang="en-AU" sz="1200" dirty="0"/>
              <a:t>            "Action": [</a:t>
            </a:r>
          </a:p>
          <a:p>
            <a:pPr lvl="1"/>
            <a:r>
              <a:rPr lang="en-AU" sz="1200" dirty="0"/>
              <a:t>                "</a:t>
            </a:r>
            <a:r>
              <a:rPr lang="en-AU" sz="1200" dirty="0" err="1"/>
              <a:t>ecr:GetDownloadUrlForLayer</a:t>
            </a:r>
            <a:r>
              <a:rPr lang="en-AU" sz="1200" dirty="0"/>
              <a:t>",</a:t>
            </a:r>
          </a:p>
          <a:p>
            <a:pPr lvl="1"/>
            <a:r>
              <a:rPr lang="en-AU" sz="1200" dirty="0"/>
              <a:t>                "</a:t>
            </a:r>
            <a:r>
              <a:rPr lang="en-AU" sz="1200" dirty="0" err="1"/>
              <a:t>ecr:BatchGetImage</a:t>
            </a:r>
            <a:r>
              <a:rPr lang="en-AU" sz="1200" dirty="0"/>
              <a:t>",</a:t>
            </a:r>
          </a:p>
          <a:p>
            <a:pPr lvl="1"/>
            <a:r>
              <a:rPr lang="en-AU" sz="1200" dirty="0"/>
              <a:t>                "</a:t>
            </a:r>
            <a:r>
              <a:rPr lang="en-AU" sz="1200" dirty="0" err="1"/>
              <a:t>ecr:BatchCheckLayerAvailability</a:t>
            </a:r>
            <a:r>
              <a:rPr lang="en-AU" sz="1200" dirty="0"/>
              <a:t>",</a:t>
            </a:r>
          </a:p>
          <a:p>
            <a:pPr lvl="1"/>
            <a:r>
              <a:rPr lang="en-AU" sz="1200" dirty="0"/>
              <a:t>                "</a:t>
            </a:r>
            <a:r>
              <a:rPr lang="en-AU" sz="1200" dirty="0" err="1"/>
              <a:t>ecr:PutImage</a:t>
            </a:r>
            <a:r>
              <a:rPr lang="en-AU" sz="1200" dirty="0"/>
              <a:t>",</a:t>
            </a:r>
          </a:p>
          <a:p>
            <a:pPr lvl="1"/>
            <a:r>
              <a:rPr lang="en-AU" sz="1200" dirty="0"/>
              <a:t>                "</a:t>
            </a:r>
            <a:r>
              <a:rPr lang="en-AU" sz="1200" dirty="0" err="1"/>
              <a:t>ecr:InitiateLayerUpload</a:t>
            </a:r>
            <a:r>
              <a:rPr lang="en-AU" sz="1200" dirty="0"/>
              <a:t>",</a:t>
            </a:r>
          </a:p>
          <a:p>
            <a:pPr lvl="1"/>
            <a:r>
              <a:rPr lang="en-AU" sz="1200" dirty="0"/>
              <a:t>                "</a:t>
            </a:r>
            <a:r>
              <a:rPr lang="en-AU" sz="1200" dirty="0" err="1"/>
              <a:t>ecr:UploadLayerPart</a:t>
            </a:r>
            <a:r>
              <a:rPr lang="en-AU" sz="1200" dirty="0"/>
              <a:t>",</a:t>
            </a:r>
          </a:p>
          <a:p>
            <a:pPr lvl="1"/>
            <a:r>
              <a:rPr lang="en-AU" sz="1200" dirty="0"/>
              <a:t>                "</a:t>
            </a:r>
            <a:r>
              <a:rPr lang="en-AU" sz="1200" dirty="0" err="1"/>
              <a:t>ecr:CompleteLayerUpload</a:t>
            </a:r>
            <a:r>
              <a:rPr lang="en-AU" sz="1200" dirty="0"/>
              <a:t>"</a:t>
            </a:r>
          </a:p>
          <a:p>
            <a:pPr lvl="1"/>
            <a:r>
              <a:rPr lang="en-AU" sz="1200" dirty="0"/>
              <a:t>            ]</a:t>
            </a:r>
          </a:p>
          <a:p>
            <a:pPr lvl="1"/>
            <a:r>
              <a:rPr lang="en-AU" sz="1200" dirty="0"/>
              <a:t>        }</a:t>
            </a:r>
          </a:p>
          <a:p>
            <a:pPr lvl="1"/>
            <a:r>
              <a:rPr lang="en-AU" sz="1200" dirty="0"/>
              <a:t>    ]</a:t>
            </a:r>
          </a:p>
          <a:p>
            <a:pPr lvl="1"/>
            <a:r>
              <a:rPr lang="en-AU" sz="1200" dirty="0"/>
              <a:t>}</a:t>
            </a:r>
          </a:p>
          <a:p>
            <a:pPr lvl="1"/>
            <a:endParaRPr lang="en-AU" sz="1200" dirty="0"/>
          </a:p>
        </p:txBody>
      </p:sp>
    </p:spTree>
    <p:extLst>
      <p:ext uri="{BB962C8B-B14F-4D97-AF65-F5344CB8AC3E}">
        <p14:creationId xmlns:p14="http://schemas.microsoft.com/office/powerpoint/2010/main" val="15943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4E5797-1ECA-CD48-BD46-4CE3F65E4EAF}"/>
              </a:ext>
            </a:extLst>
          </p:cNvPr>
          <p:cNvSpPr>
            <a:spLocks noGrp="1"/>
          </p:cNvSpPr>
          <p:nvPr>
            <p:ph type="title"/>
          </p:nvPr>
        </p:nvSpPr>
        <p:spPr/>
        <p:txBody>
          <a:bodyPr/>
          <a:lstStyle/>
          <a:p>
            <a:r>
              <a:rPr lang="en-US" dirty="0"/>
              <a:t>Amazon ECR Public</a:t>
            </a:r>
          </a:p>
        </p:txBody>
      </p:sp>
      <p:pic>
        <p:nvPicPr>
          <p:cNvPr id="6" name="Picture 5" descr="Image of ECR Public Gallery interface.">
            <a:extLst>
              <a:ext uri="{FF2B5EF4-FFF2-40B4-BE49-F238E27FC236}">
                <a16:creationId xmlns:a16="http://schemas.microsoft.com/office/drawing/2014/main" id="{335259B3-F856-4C43-AE70-3691E502FE51}"/>
              </a:ext>
            </a:extLst>
          </p:cNvPr>
          <p:cNvPicPr>
            <a:picLocks noChangeAspect="1"/>
          </p:cNvPicPr>
          <p:nvPr/>
        </p:nvPicPr>
        <p:blipFill>
          <a:blip r:embed="rId3"/>
          <a:stretch>
            <a:fillRect/>
          </a:stretch>
        </p:blipFill>
        <p:spPr>
          <a:xfrm>
            <a:off x="6363655" y="2690180"/>
            <a:ext cx="5289756" cy="3926299"/>
          </a:xfrm>
          <a:prstGeom prst="rect">
            <a:avLst/>
          </a:prstGeom>
        </p:spPr>
      </p:pic>
      <p:pic>
        <p:nvPicPr>
          <p:cNvPr id="1026" name="Picture 2" descr="Symbol for ECR Public">
            <a:extLst>
              <a:ext uri="{FF2B5EF4-FFF2-40B4-BE49-F238E27FC236}">
                <a16:creationId xmlns:a16="http://schemas.microsoft.com/office/drawing/2014/main" id="{BD803763-B0B1-D14A-8F6E-34FF7315919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21415" y="906683"/>
            <a:ext cx="2149169" cy="1233130"/>
          </a:xfrm>
          <a:prstGeom prst="rect">
            <a:avLst/>
          </a:prstGeom>
          <a:noFill/>
          <a:extLst>
            <a:ext uri="{909E8E84-426E-40DD-AFC4-6F175D3DCCD1}">
              <a14:hiddenFill xmlns:a14="http://schemas.microsoft.com/office/drawing/2010/main">
                <a:solidFill>
                  <a:srgbClr val="FFFFFF"/>
                </a:solidFill>
              </a14:hiddenFill>
            </a:ext>
          </a:extLst>
        </p:spPr>
      </p:pic>
      <p:cxnSp>
        <p:nvCxnSpPr>
          <p:cNvPr id="8" name="Elbow Connector 7">
            <a:extLst>
              <a:ext uri="{FF2B5EF4-FFF2-40B4-BE49-F238E27FC236}">
                <a16:creationId xmlns:a16="http://schemas.microsoft.com/office/drawing/2014/main" id="{769FA201-3750-984D-A6F0-D41944524821}"/>
              </a:ext>
            </a:extLst>
          </p:cNvPr>
          <p:cNvCxnSpPr>
            <a:cxnSpLocks/>
          </p:cNvCxnSpPr>
          <p:nvPr/>
        </p:nvCxnSpPr>
        <p:spPr>
          <a:xfrm>
            <a:off x="7459131" y="1523248"/>
            <a:ext cx="1549402" cy="708678"/>
          </a:xfrm>
          <a:prstGeom prst="bentConnector3">
            <a:avLst>
              <a:gd name="adj1" fmla="val 100273"/>
            </a:avLst>
          </a:prstGeom>
          <a:ln>
            <a:prstDash val="sysDot"/>
            <a:tailEnd type="triangle"/>
          </a:ln>
        </p:spPr>
        <p:style>
          <a:lnRef idx="2">
            <a:schemeClr val="accent1"/>
          </a:lnRef>
          <a:fillRef idx="0">
            <a:schemeClr val="accent1"/>
          </a:fillRef>
          <a:effectRef idx="1">
            <a:schemeClr val="accent1"/>
          </a:effectRef>
          <a:fontRef idx="minor">
            <a:schemeClr val="tx1"/>
          </a:fontRef>
        </p:style>
      </p:cxnSp>
      <p:cxnSp>
        <p:nvCxnSpPr>
          <p:cNvPr id="29" name="Elbow Connector 28">
            <a:extLst>
              <a:ext uri="{FF2B5EF4-FFF2-40B4-BE49-F238E27FC236}">
                <a16:creationId xmlns:a16="http://schemas.microsoft.com/office/drawing/2014/main" id="{19440350-6206-504D-B39F-E37976723444}"/>
              </a:ext>
            </a:extLst>
          </p:cNvPr>
          <p:cNvCxnSpPr>
            <a:cxnSpLocks/>
          </p:cNvCxnSpPr>
          <p:nvPr/>
        </p:nvCxnSpPr>
        <p:spPr>
          <a:xfrm rot="10800000" flipV="1">
            <a:off x="3183467" y="1569304"/>
            <a:ext cx="1549401" cy="616566"/>
          </a:xfrm>
          <a:prstGeom prst="bentConnector3">
            <a:avLst>
              <a:gd name="adj1" fmla="val 100273"/>
            </a:avLst>
          </a:prstGeom>
          <a:ln>
            <a:prstDash val="sysDot"/>
            <a:tailEnd type="triangle"/>
          </a:ln>
        </p:spPr>
        <p:style>
          <a:lnRef idx="2">
            <a:schemeClr val="accent1"/>
          </a:lnRef>
          <a:fillRef idx="0">
            <a:schemeClr val="accent1"/>
          </a:fillRef>
          <a:effectRef idx="1">
            <a:schemeClr val="accent1"/>
          </a:effectRef>
          <a:fontRef idx="minor">
            <a:schemeClr val="tx1"/>
          </a:fontRef>
        </p:style>
      </p:cxnSp>
      <p:sp>
        <p:nvSpPr>
          <p:cNvPr id="36" name="Rectangle 35">
            <a:extLst>
              <a:ext uri="{FF2B5EF4-FFF2-40B4-BE49-F238E27FC236}">
                <a16:creationId xmlns:a16="http://schemas.microsoft.com/office/drawing/2014/main" id="{45C3C985-D6C6-CC4C-9501-AD2882E038FE}"/>
              </a:ext>
            </a:extLst>
          </p:cNvPr>
          <p:cNvSpPr/>
          <p:nvPr/>
        </p:nvSpPr>
        <p:spPr>
          <a:xfrm>
            <a:off x="538591" y="2690180"/>
            <a:ext cx="5289755" cy="3416320"/>
          </a:xfrm>
          <a:prstGeom prst="rect">
            <a:avLst/>
          </a:prstGeom>
          <a:solidFill>
            <a:srgbClr val="000000"/>
          </a:solidFill>
          <a:effectLst>
            <a:softEdge rad="190500"/>
          </a:effectLst>
        </p:spPr>
        <p:txBody>
          <a:bodyPr wrap="square">
            <a:spAutoFit/>
          </a:bodyPr>
          <a:lstStyle/>
          <a:p>
            <a:endParaRPr lang="en-AU" sz="1200" dirty="0"/>
          </a:p>
          <a:p>
            <a:pPr lvl="1"/>
            <a:r>
              <a:rPr lang="en-AU" sz="1200" dirty="0"/>
              <a:t>{</a:t>
            </a:r>
          </a:p>
          <a:p>
            <a:pPr lvl="1"/>
            <a:r>
              <a:rPr lang="en-AU" sz="1200" dirty="0"/>
              <a:t>    "Version": "2008-10-17",</a:t>
            </a:r>
          </a:p>
          <a:p>
            <a:pPr lvl="1"/>
            <a:r>
              <a:rPr lang="en-AU" sz="1200" dirty="0"/>
              <a:t>    "Statement": [</a:t>
            </a:r>
          </a:p>
          <a:p>
            <a:pPr lvl="1"/>
            <a:r>
              <a:rPr lang="en-AU" sz="1200" dirty="0"/>
              <a:t>        {</a:t>
            </a:r>
          </a:p>
          <a:p>
            <a:pPr lvl="1"/>
            <a:r>
              <a:rPr lang="en-AU" sz="1200" dirty="0"/>
              <a:t>           ”Sid": ”ECR Public Repository Policy"</a:t>
            </a:r>
          </a:p>
          <a:p>
            <a:pPr lvl="1"/>
            <a:r>
              <a:rPr lang="en-AU" sz="1200" dirty="0"/>
              <a:t>	"Effect": "Allow",</a:t>
            </a:r>
          </a:p>
          <a:p>
            <a:pPr lvl="1"/>
            <a:r>
              <a:rPr lang="en-AU" sz="1200" dirty="0"/>
              <a:t>	”Principal": {</a:t>
            </a:r>
          </a:p>
          <a:p>
            <a:pPr lvl="1"/>
            <a:r>
              <a:rPr lang="en-AU" sz="1200" dirty="0"/>
              <a:t>	    ”AWS”: "</a:t>
            </a:r>
            <a:r>
              <a:rPr lang="en-US" sz="1200" dirty="0" err="1"/>
              <a:t>arn:aws:iam</a:t>
            </a:r>
            <a:r>
              <a:rPr lang="en-US" sz="1200" dirty="0"/>
              <a:t>::</a:t>
            </a:r>
            <a:r>
              <a:rPr lang="en-US" sz="1200" dirty="0" err="1"/>
              <a:t>account-id:user</a:t>
            </a:r>
            <a:r>
              <a:rPr lang="en-US" sz="1200" dirty="0"/>
              <a:t>/username</a:t>
            </a:r>
            <a:r>
              <a:rPr lang="en-AU" sz="1200" dirty="0"/>
              <a:t>”</a:t>
            </a:r>
          </a:p>
          <a:p>
            <a:pPr lvl="1"/>
            <a:r>
              <a:rPr lang="en-AU" sz="1200" dirty="0"/>
              <a:t>	}</a:t>
            </a:r>
          </a:p>
          <a:p>
            <a:pPr lvl="1"/>
            <a:r>
              <a:rPr lang="en-AU" sz="1200" dirty="0"/>
              <a:t>            "Action": [</a:t>
            </a:r>
          </a:p>
          <a:p>
            <a:pPr lvl="1"/>
            <a:r>
              <a:rPr lang="en-AU" sz="1200" dirty="0"/>
              <a:t>                "</a:t>
            </a:r>
            <a:r>
              <a:rPr lang="en-US" sz="1200" dirty="0" err="1"/>
              <a:t>ecr-public:DescribeImages</a:t>
            </a:r>
            <a:r>
              <a:rPr lang="en-US" sz="1200" dirty="0"/>
              <a:t> </a:t>
            </a:r>
            <a:r>
              <a:rPr lang="en-AU" sz="1200" dirty="0"/>
              <a:t>",</a:t>
            </a:r>
          </a:p>
          <a:p>
            <a:pPr lvl="1"/>
            <a:r>
              <a:rPr lang="en-AU" sz="1200" dirty="0"/>
              <a:t>                "</a:t>
            </a:r>
            <a:r>
              <a:rPr lang="en-US" sz="1200" dirty="0" err="1"/>
              <a:t>ecr-public:DescribeRepositories</a:t>
            </a:r>
            <a:r>
              <a:rPr lang="en-US" sz="1200" dirty="0"/>
              <a:t> </a:t>
            </a:r>
            <a:r>
              <a:rPr lang="en-AU" sz="1200" dirty="0"/>
              <a:t>"</a:t>
            </a:r>
          </a:p>
          <a:p>
            <a:pPr lvl="1"/>
            <a:r>
              <a:rPr lang="en-AU" sz="1200" dirty="0"/>
              <a:t>	]</a:t>
            </a:r>
          </a:p>
          <a:p>
            <a:pPr lvl="1"/>
            <a:r>
              <a:rPr lang="en-AU" sz="1200" dirty="0"/>
              <a:t>        }</a:t>
            </a:r>
          </a:p>
          <a:p>
            <a:pPr lvl="1"/>
            <a:r>
              <a:rPr lang="en-AU" sz="1200" dirty="0"/>
              <a:t>    ]</a:t>
            </a:r>
          </a:p>
          <a:p>
            <a:pPr lvl="1"/>
            <a:r>
              <a:rPr lang="en-AU" sz="1200" dirty="0"/>
              <a:t>}</a:t>
            </a:r>
          </a:p>
          <a:p>
            <a:endParaRPr lang="en-AU" sz="1200" dirty="0"/>
          </a:p>
        </p:txBody>
      </p:sp>
      <p:sp>
        <p:nvSpPr>
          <p:cNvPr id="37" name="Rectangle 36">
            <a:extLst>
              <a:ext uri="{FF2B5EF4-FFF2-40B4-BE49-F238E27FC236}">
                <a16:creationId xmlns:a16="http://schemas.microsoft.com/office/drawing/2014/main" id="{B4DC0D3A-CE92-DD48-B27E-479E0CCADAAA}"/>
              </a:ext>
            </a:extLst>
          </p:cNvPr>
          <p:cNvSpPr/>
          <p:nvPr/>
        </p:nvSpPr>
        <p:spPr>
          <a:xfrm>
            <a:off x="7733184" y="2320848"/>
            <a:ext cx="2550698" cy="369332"/>
          </a:xfrm>
          <a:prstGeom prst="rect">
            <a:avLst/>
          </a:prstGeom>
        </p:spPr>
        <p:txBody>
          <a:bodyPr wrap="none">
            <a:spAutoFit/>
          </a:bodyPr>
          <a:lstStyle/>
          <a:p>
            <a:r>
              <a:rPr lang="en-AU" dirty="0">
                <a:solidFill>
                  <a:srgbClr val="FFFFFF"/>
                </a:solidFill>
                <a:ea typeface="Lucida Console" charset="0"/>
                <a:cs typeface="Lucida Console" charset="0"/>
              </a:rPr>
              <a:t>https://</a:t>
            </a:r>
            <a:r>
              <a:rPr lang="en-AU" dirty="0" err="1">
                <a:solidFill>
                  <a:srgbClr val="FFFFFF"/>
                </a:solidFill>
                <a:ea typeface="Lucida Console" charset="0"/>
                <a:cs typeface="Lucida Console" charset="0"/>
              </a:rPr>
              <a:t>gallery.ecr.aws</a:t>
            </a:r>
            <a:endParaRPr lang="en-US" dirty="0"/>
          </a:p>
        </p:txBody>
      </p:sp>
      <p:sp>
        <p:nvSpPr>
          <p:cNvPr id="41" name="TextBox 40">
            <a:extLst>
              <a:ext uri="{FF2B5EF4-FFF2-40B4-BE49-F238E27FC236}">
                <a16:creationId xmlns:a16="http://schemas.microsoft.com/office/drawing/2014/main" id="{98320669-D6D2-C44E-876B-7BDC0B0A0BD0}"/>
              </a:ext>
            </a:extLst>
          </p:cNvPr>
          <p:cNvSpPr txBox="1"/>
          <p:nvPr/>
        </p:nvSpPr>
        <p:spPr>
          <a:xfrm>
            <a:off x="1900904" y="2320848"/>
            <a:ext cx="2565126" cy="369332"/>
          </a:xfrm>
          <a:prstGeom prst="rect">
            <a:avLst/>
          </a:prstGeom>
          <a:noFill/>
        </p:spPr>
        <p:txBody>
          <a:bodyPr wrap="none" rtlCol="0">
            <a:spAutoFit/>
          </a:bodyPr>
          <a:lstStyle/>
          <a:p>
            <a:pPr defTabSz="609576"/>
            <a:r>
              <a:rPr lang="en-AU" dirty="0">
                <a:solidFill>
                  <a:srgbClr val="FF9900"/>
                </a:solidFill>
                <a:latin typeface="Amazon Ember" panose="020B0603020204020204" pitchFamily="34" charset="0"/>
                <a:ea typeface="Amazon Ember" panose="020B0603020204020204" pitchFamily="34" charset="0"/>
                <a:cs typeface="Amazon Ember" panose="020B0603020204020204" pitchFamily="34" charset="0"/>
              </a:rPr>
              <a:t>registry-alias</a:t>
            </a:r>
            <a:r>
              <a:rPr lang="en-AU"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a:t>
            </a:r>
            <a:r>
              <a:rPr lang="en-AU" dirty="0">
                <a:solidFill>
                  <a:srgbClr val="FFFFFF"/>
                </a:solidFill>
              </a:rPr>
              <a:t>web-app</a:t>
            </a:r>
          </a:p>
        </p:txBody>
      </p:sp>
    </p:spTree>
    <p:extLst>
      <p:ext uri="{BB962C8B-B14F-4D97-AF65-F5344CB8AC3E}">
        <p14:creationId xmlns:p14="http://schemas.microsoft.com/office/powerpoint/2010/main" val="6922269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199" y="153248"/>
            <a:ext cx="11262360" cy="753435"/>
          </a:xfrm>
        </p:spPr>
        <p:txBody>
          <a:bodyPr/>
          <a:lstStyle/>
          <a:p>
            <a:r>
              <a:rPr lang="en-US" dirty="0"/>
              <a:t>Amazon ECR pricing</a:t>
            </a:r>
            <a:endParaRPr lang="en-US" dirty="0">
              <a:solidFill>
                <a:schemeClr val="accent1"/>
              </a:solidFill>
            </a:endParaRPr>
          </a:p>
        </p:txBody>
      </p:sp>
      <p:sp>
        <p:nvSpPr>
          <p:cNvPr id="24" name="Text Placeholder 14">
            <a:extLst>
              <a:ext uri="{FF2B5EF4-FFF2-40B4-BE49-F238E27FC236}">
                <a16:creationId xmlns:a16="http://schemas.microsoft.com/office/drawing/2014/main" id="{AA913B91-2F76-814B-BAE2-C53721907EEA}"/>
              </a:ext>
            </a:extLst>
          </p:cNvPr>
          <p:cNvSpPr txBox="1">
            <a:spLocks/>
          </p:cNvSpPr>
          <p:nvPr/>
        </p:nvSpPr>
        <p:spPr>
          <a:xfrm>
            <a:off x="853088" y="4161276"/>
            <a:ext cx="3103685" cy="2103140"/>
          </a:xfrm>
          <a:prstGeom prst="rect">
            <a:avLst/>
          </a:prstGeom>
        </p:spPr>
        <p:txBody>
          <a:bodyPr/>
          <a:lstStyle>
            <a:lvl1pPr marL="0" indent="0" algn="l" defTabSz="731520" rtl="0" eaLnBrk="1" latinLnBrk="0" hangingPunct="1">
              <a:spcBef>
                <a:spcPct val="20000"/>
              </a:spcBef>
              <a:buFontTx/>
              <a:buNone/>
              <a:defRPr sz="2900" b="0" i="0" kern="1200">
                <a:solidFill>
                  <a:schemeClr val="tx1"/>
                </a:solidFill>
                <a:latin typeface="Amazon Ember Regular" charset="0"/>
                <a:ea typeface="+mn-ea"/>
                <a:cs typeface="Amazon Ember Regular" charset="0"/>
              </a:defRPr>
            </a:lvl1pPr>
            <a:lvl2pPr marL="1188720" indent="-457200" algn="l" defTabSz="731520" rtl="0" eaLnBrk="1" latinLnBrk="0" hangingPunct="1">
              <a:spcBef>
                <a:spcPct val="20000"/>
              </a:spcBef>
              <a:buFont typeface="Arial"/>
              <a:buChar char="•"/>
              <a:defRPr sz="2900" b="0" i="0" kern="1200">
                <a:solidFill>
                  <a:schemeClr val="tx1"/>
                </a:solidFill>
                <a:latin typeface="Amazon Ember Regular" charset="0"/>
                <a:ea typeface="+mn-ea"/>
                <a:cs typeface="Amazon Ember Regular" charset="0"/>
              </a:defRPr>
            </a:lvl2pPr>
            <a:lvl3pPr marL="1828800" indent="-365760" algn="l" defTabSz="731520" rtl="0" eaLnBrk="1" latinLnBrk="0" hangingPunct="1">
              <a:spcBef>
                <a:spcPct val="20000"/>
              </a:spcBef>
              <a:buFont typeface="Arial"/>
              <a:buChar char="•"/>
              <a:defRPr sz="2600" b="0" i="0" kern="1200">
                <a:solidFill>
                  <a:schemeClr val="tx1"/>
                </a:solidFill>
                <a:latin typeface="Amazon Ember Regular" charset="0"/>
                <a:ea typeface="+mn-ea"/>
                <a:cs typeface="Amazon Ember Regular" charset="0"/>
              </a:defRPr>
            </a:lvl3pPr>
            <a:lvl4pPr marL="2560320" indent="-365760" algn="l" defTabSz="731520" rtl="0" eaLnBrk="1" latinLnBrk="0" hangingPunct="1">
              <a:spcBef>
                <a:spcPct val="20000"/>
              </a:spcBef>
              <a:buFont typeface="Arial"/>
              <a:buChar char="–"/>
              <a:defRPr sz="2200" b="0" i="0" kern="1200">
                <a:solidFill>
                  <a:schemeClr val="tx1"/>
                </a:solidFill>
                <a:latin typeface="Amazon Ember Regular" charset="0"/>
                <a:ea typeface="+mn-ea"/>
                <a:cs typeface="Amazon Ember Regular" charset="0"/>
              </a:defRPr>
            </a:lvl4pPr>
            <a:lvl5pPr marL="3291840" indent="-365760" algn="l" defTabSz="731520" rtl="0" eaLnBrk="1" latinLnBrk="0" hangingPunct="1">
              <a:spcBef>
                <a:spcPct val="20000"/>
              </a:spcBef>
              <a:buFont typeface="Arial"/>
              <a:buChar char="»"/>
              <a:defRPr sz="1900" b="0" i="0" kern="1200">
                <a:solidFill>
                  <a:schemeClr val="tx1"/>
                </a:solidFill>
                <a:latin typeface="Amazon Ember Regular" charset="0"/>
                <a:ea typeface="+mn-ea"/>
                <a:cs typeface="Amazon Ember Regular" charset="0"/>
              </a:defRPr>
            </a:lvl5pPr>
            <a:lvl6pPr marL="4023360" indent="-365760" algn="l" defTabSz="731520" rtl="0" eaLnBrk="1" latinLnBrk="0" hangingPunct="1">
              <a:spcBef>
                <a:spcPct val="20000"/>
              </a:spcBef>
              <a:buFont typeface="Arial"/>
              <a:buChar char="•"/>
              <a:defRPr sz="3200" kern="1200">
                <a:solidFill>
                  <a:schemeClr val="tx1"/>
                </a:solidFill>
                <a:latin typeface="+mn-lt"/>
                <a:ea typeface="+mn-ea"/>
                <a:cs typeface="+mn-cs"/>
              </a:defRPr>
            </a:lvl6pPr>
            <a:lvl7pPr marL="4754880" indent="-365760" algn="l" defTabSz="731520" rtl="0" eaLnBrk="1" latinLnBrk="0" hangingPunct="1">
              <a:spcBef>
                <a:spcPct val="20000"/>
              </a:spcBef>
              <a:buFont typeface="Arial"/>
              <a:buChar char="•"/>
              <a:defRPr sz="3200" kern="1200">
                <a:solidFill>
                  <a:schemeClr val="tx1"/>
                </a:solidFill>
                <a:latin typeface="+mn-lt"/>
                <a:ea typeface="+mn-ea"/>
                <a:cs typeface="+mn-cs"/>
              </a:defRPr>
            </a:lvl7pPr>
            <a:lvl8pPr marL="5486400" indent="-365760" algn="l" defTabSz="731520" rtl="0" eaLnBrk="1" latinLnBrk="0" hangingPunct="1">
              <a:spcBef>
                <a:spcPct val="20000"/>
              </a:spcBef>
              <a:buFont typeface="Arial"/>
              <a:buChar char="•"/>
              <a:defRPr sz="3200" kern="1200">
                <a:solidFill>
                  <a:schemeClr val="tx1"/>
                </a:solidFill>
                <a:latin typeface="+mn-lt"/>
                <a:ea typeface="+mn-ea"/>
                <a:cs typeface="+mn-cs"/>
              </a:defRPr>
            </a:lvl8pPr>
            <a:lvl9pPr marL="6217920" indent="-365760" algn="l" defTabSz="731520" rtl="0" eaLnBrk="1" latinLnBrk="0" hangingPunct="1">
              <a:spcBef>
                <a:spcPct val="20000"/>
              </a:spcBef>
              <a:buFont typeface="Arial"/>
              <a:buChar char="•"/>
              <a:defRPr sz="3200" kern="1200">
                <a:solidFill>
                  <a:schemeClr val="tx1"/>
                </a:solidFill>
                <a:latin typeface="+mn-lt"/>
                <a:ea typeface="+mn-ea"/>
                <a:cs typeface="+mn-cs"/>
              </a:defRPr>
            </a:lvl9pPr>
          </a:lstStyle>
          <a:p>
            <a:pPr algn="ctr"/>
            <a:r>
              <a:rPr lang="en-AU" sz="1600" dirty="0"/>
              <a:t>You only pay for the amount of data you store, and data transferred to the internet.</a:t>
            </a:r>
          </a:p>
          <a:p>
            <a:pPr algn="ctr"/>
            <a:r>
              <a:rPr lang="en-US" sz="1600" dirty="0"/>
              <a:t>Storage is </a:t>
            </a:r>
            <a:r>
              <a:rPr lang="en-US" sz="1600" dirty="0">
                <a:solidFill>
                  <a:srgbClr val="FF9900"/>
                </a:solidFill>
                <a:latin typeface="Amazon Ember" panose="020B0603020204020204" pitchFamily="34" charset="0"/>
                <a:ea typeface="Amazon Ember" panose="020B0603020204020204" pitchFamily="34" charset="0"/>
                <a:cs typeface="Amazon Ember" panose="020B0603020204020204" pitchFamily="34" charset="0"/>
              </a:rPr>
              <a:t>$0.10</a:t>
            </a:r>
            <a:r>
              <a:rPr lang="en-US" sz="1600" dirty="0"/>
              <a:t> per GB-month beyond free tier.</a:t>
            </a:r>
            <a:endParaRPr lang="en-AU" sz="1600" dirty="0"/>
          </a:p>
        </p:txBody>
      </p:sp>
      <p:sp>
        <p:nvSpPr>
          <p:cNvPr id="25" name="Text Placeholder 15">
            <a:extLst>
              <a:ext uri="{FF2B5EF4-FFF2-40B4-BE49-F238E27FC236}">
                <a16:creationId xmlns:a16="http://schemas.microsoft.com/office/drawing/2014/main" id="{04DAE161-9147-734C-935B-DDDFA7069FC7}"/>
              </a:ext>
            </a:extLst>
          </p:cNvPr>
          <p:cNvSpPr txBox="1">
            <a:spLocks/>
          </p:cNvSpPr>
          <p:nvPr/>
        </p:nvSpPr>
        <p:spPr>
          <a:xfrm>
            <a:off x="8169338" y="4161276"/>
            <a:ext cx="3169574" cy="1936428"/>
          </a:xfrm>
          <a:prstGeom prst="rect">
            <a:avLst/>
          </a:prstGeom>
        </p:spPr>
        <p:txBody>
          <a:bodyPr/>
          <a:lstStyle>
            <a:lvl1pPr marL="0" indent="0" algn="l" defTabSz="731520" rtl="0" eaLnBrk="1" latinLnBrk="0" hangingPunct="1">
              <a:spcBef>
                <a:spcPct val="20000"/>
              </a:spcBef>
              <a:buFontTx/>
              <a:buNone/>
              <a:defRPr sz="2900" b="0" i="0" kern="1200">
                <a:solidFill>
                  <a:schemeClr val="tx1"/>
                </a:solidFill>
                <a:latin typeface="Amazon Ember Regular" charset="0"/>
                <a:ea typeface="+mn-ea"/>
                <a:cs typeface="Amazon Ember Regular" charset="0"/>
              </a:defRPr>
            </a:lvl1pPr>
            <a:lvl2pPr marL="1188720" indent="-457200" algn="l" defTabSz="731520" rtl="0" eaLnBrk="1" latinLnBrk="0" hangingPunct="1">
              <a:spcBef>
                <a:spcPct val="20000"/>
              </a:spcBef>
              <a:buFont typeface="Arial"/>
              <a:buChar char="•"/>
              <a:defRPr sz="2900" b="0" i="0" kern="1200">
                <a:solidFill>
                  <a:schemeClr val="tx1"/>
                </a:solidFill>
                <a:latin typeface="Amazon Ember Regular" charset="0"/>
                <a:ea typeface="+mn-ea"/>
                <a:cs typeface="Amazon Ember Regular" charset="0"/>
              </a:defRPr>
            </a:lvl2pPr>
            <a:lvl3pPr marL="1828800" indent="-365760" algn="l" defTabSz="731520" rtl="0" eaLnBrk="1" latinLnBrk="0" hangingPunct="1">
              <a:spcBef>
                <a:spcPct val="20000"/>
              </a:spcBef>
              <a:buFont typeface="Arial"/>
              <a:buChar char="•"/>
              <a:defRPr sz="2600" b="0" i="0" kern="1200">
                <a:solidFill>
                  <a:schemeClr val="tx1"/>
                </a:solidFill>
                <a:latin typeface="Amazon Ember Regular" charset="0"/>
                <a:ea typeface="+mn-ea"/>
                <a:cs typeface="Amazon Ember Regular" charset="0"/>
              </a:defRPr>
            </a:lvl3pPr>
            <a:lvl4pPr marL="2560320" indent="-365760" algn="l" defTabSz="731520" rtl="0" eaLnBrk="1" latinLnBrk="0" hangingPunct="1">
              <a:spcBef>
                <a:spcPct val="20000"/>
              </a:spcBef>
              <a:buFont typeface="Arial"/>
              <a:buChar char="–"/>
              <a:defRPr sz="2200" b="0" i="0" kern="1200">
                <a:solidFill>
                  <a:schemeClr val="tx1"/>
                </a:solidFill>
                <a:latin typeface="Amazon Ember Regular" charset="0"/>
                <a:ea typeface="+mn-ea"/>
                <a:cs typeface="Amazon Ember Regular" charset="0"/>
              </a:defRPr>
            </a:lvl4pPr>
            <a:lvl5pPr marL="3291840" indent="-365760" algn="l" defTabSz="731520" rtl="0" eaLnBrk="1" latinLnBrk="0" hangingPunct="1">
              <a:spcBef>
                <a:spcPct val="20000"/>
              </a:spcBef>
              <a:buFont typeface="Arial"/>
              <a:buChar char="»"/>
              <a:defRPr sz="1900" b="0" i="0" kern="1200">
                <a:solidFill>
                  <a:schemeClr val="tx1"/>
                </a:solidFill>
                <a:latin typeface="Amazon Ember Regular" charset="0"/>
                <a:ea typeface="+mn-ea"/>
                <a:cs typeface="Amazon Ember Regular" charset="0"/>
              </a:defRPr>
            </a:lvl5pPr>
            <a:lvl6pPr marL="4023360" indent="-365760" algn="l" defTabSz="731520" rtl="0" eaLnBrk="1" latinLnBrk="0" hangingPunct="1">
              <a:spcBef>
                <a:spcPct val="20000"/>
              </a:spcBef>
              <a:buFont typeface="Arial"/>
              <a:buChar char="•"/>
              <a:defRPr sz="3200" kern="1200">
                <a:solidFill>
                  <a:schemeClr val="tx1"/>
                </a:solidFill>
                <a:latin typeface="+mn-lt"/>
                <a:ea typeface="+mn-ea"/>
                <a:cs typeface="+mn-cs"/>
              </a:defRPr>
            </a:lvl6pPr>
            <a:lvl7pPr marL="4754880" indent="-365760" algn="l" defTabSz="731520" rtl="0" eaLnBrk="1" latinLnBrk="0" hangingPunct="1">
              <a:spcBef>
                <a:spcPct val="20000"/>
              </a:spcBef>
              <a:buFont typeface="Arial"/>
              <a:buChar char="•"/>
              <a:defRPr sz="3200" kern="1200">
                <a:solidFill>
                  <a:schemeClr val="tx1"/>
                </a:solidFill>
                <a:latin typeface="+mn-lt"/>
                <a:ea typeface="+mn-ea"/>
                <a:cs typeface="+mn-cs"/>
              </a:defRPr>
            </a:lvl7pPr>
            <a:lvl8pPr marL="5486400" indent="-365760" algn="l" defTabSz="731520" rtl="0" eaLnBrk="1" latinLnBrk="0" hangingPunct="1">
              <a:spcBef>
                <a:spcPct val="20000"/>
              </a:spcBef>
              <a:buFont typeface="Arial"/>
              <a:buChar char="•"/>
              <a:defRPr sz="3200" kern="1200">
                <a:solidFill>
                  <a:schemeClr val="tx1"/>
                </a:solidFill>
                <a:latin typeface="+mn-lt"/>
                <a:ea typeface="+mn-ea"/>
                <a:cs typeface="+mn-cs"/>
              </a:defRPr>
            </a:lvl8pPr>
            <a:lvl9pPr marL="6217920" indent="-365760" algn="l" defTabSz="731520" rtl="0" eaLnBrk="1" latinLnBrk="0" hangingPunct="1">
              <a:spcBef>
                <a:spcPct val="20000"/>
              </a:spcBef>
              <a:buFont typeface="Arial"/>
              <a:buChar char="•"/>
              <a:defRPr sz="3200" kern="1200">
                <a:solidFill>
                  <a:schemeClr val="tx1"/>
                </a:solidFill>
                <a:latin typeface="+mn-lt"/>
                <a:ea typeface="+mn-ea"/>
                <a:cs typeface="+mn-cs"/>
              </a:defRPr>
            </a:lvl9pPr>
          </a:lstStyle>
          <a:p>
            <a:pPr algn="ctr"/>
            <a:r>
              <a:rPr lang="en-US" sz="1600" dirty="0"/>
              <a:t>You can transfer 500 GB-month of data to the internet for free from a public repository anonymously, and 5 TB-month with an AWS account.</a:t>
            </a:r>
          </a:p>
        </p:txBody>
      </p:sp>
      <p:cxnSp>
        <p:nvCxnSpPr>
          <p:cNvPr id="3" name="Straight Connector 2">
            <a:extLst>
              <a:ext uri="{FF2B5EF4-FFF2-40B4-BE49-F238E27FC236}">
                <a16:creationId xmlns:a16="http://schemas.microsoft.com/office/drawing/2014/main" id="{76A9D02A-F61F-42A1-A688-4FDDF41CFA93}"/>
              </a:ext>
            </a:extLst>
          </p:cNvPr>
          <p:cNvCxnSpPr>
            <a:cxnSpLocks/>
          </p:cNvCxnSpPr>
          <p:nvPr/>
        </p:nvCxnSpPr>
        <p:spPr>
          <a:xfrm>
            <a:off x="853088" y="3798656"/>
            <a:ext cx="3103685" cy="0"/>
          </a:xfrm>
          <a:prstGeom prst="line">
            <a:avLst/>
          </a:prstGeom>
          <a:ln w="31750" cap="rnd">
            <a:solidFill>
              <a:schemeClr val="bg2">
                <a:lumMod val="90000"/>
                <a:lumOff val="10000"/>
              </a:schemeClr>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A2CCEEA0-316D-4926-81CE-87D0FCD0F523}"/>
              </a:ext>
            </a:extLst>
          </p:cNvPr>
          <p:cNvCxnSpPr>
            <a:cxnSpLocks/>
          </p:cNvCxnSpPr>
          <p:nvPr/>
        </p:nvCxnSpPr>
        <p:spPr>
          <a:xfrm>
            <a:off x="4544158" y="3798656"/>
            <a:ext cx="3103685" cy="0"/>
          </a:xfrm>
          <a:prstGeom prst="line">
            <a:avLst/>
          </a:prstGeom>
          <a:ln w="31750" cap="rnd">
            <a:solidFill>
              <a:schemeClr val="bg2">
                <a:lumMod val="90000"/>
                <a:lumOff val="10000"/>
              </a:schemeClr>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998C0439-5F9E-4B97-B334-F764FC02388D}"/>
              </a:ext>
            </a:extLst>
          </p:cNvPr>
          <p:cNvCxnSpPr>
            <a:cxnSpLocks/>
          </p:cNvCxnSpPr>
          <p:nvPr/>
        </p:nvCxnSpPr>
        <p:spPr>
          <a:xfrm>
            <a:off x="8169338" y="3798656"/>
            <a:ext cx="3103685" cy="0"/>
          </a:xfrm>
          <a:prstGeom prst="line">
            <a:avLst/>
          </a:prstGeom>
          <a:ln w="31750" cap="rnd">
            <a:solidFill>
              <a:schemeClr val="bg2">
                <a:lumMod val="90000"/>
                <a:lumOff val="10000"/>
              </a:schemeClr>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61880E53-09B0-8D47-A865-F1AA87DEDF4B}"/>
              </a:ext>
            </a:extLst>
          </p:cNvPr>
          <p:cNvPicPr>
            <a:picLocks noChangeAspect="1"/>
          </p:cNvPicPr>
          <p:nvPr/>
        </p:nvPicPr>
        <p:blipFill>
          <a:blip r:embed="rId3">
            <a:duotone>
              <a:schemeClr val="accent1">
                <a:shade val="45000"/>
                <a:satMod val="135000"/>
              </a:schemeClr>
              <a:prstClr val="white"/>
            </a:duotone>
            <a:alphaModFix/>
            <a:extLst>
              <a:ext uri="{BEBA8EAE-BF5A-486C-A8C5-ECC9F3942E4B}">
                <a14:imgProps xmlns:a14="http://schemas.microsoft.com/office/drawing/2010/main">
                  <a14:imgLayer r:embed="rId4">
                    <a14:imgEffect>
                      <a14:sharpenSoften amount="62000"/>
                    </a14:imgEffect>
                    <a14:imgEffect>
                      <a14:colorTemperature colorTemp="11500"/>
                    </a14:imgEffect>
                    <a14:imgEffect>
                      <a14:saturation sat="400000"/>
                    </a14:imgEffect>
                    <a14:imgEffect>
                      <a14:brightnessContrast bright="-1000" contrast="58000"/>
                    </a14:imgEffect>
                  </a14:imgLayer>
                </a14:imgProps>
              </a:ext>
            </a:extLst>
          </a:blip>
          <a:stretch>
            <a:fillRect/>
          </a:stretch>
        </p:blipFill>
        <p:spPr>
          <a:xfrm>
            <a:off x="1269164" y="1346918"/>
            <a:ext cx="2362310" cy="2374122"/>
          </a:xfrm>
          <a:prstGeom prst="rect">
            <a:avLst/>
          </a:prstGeom>
        </p:spPr>
      </p:pic>
      <p:pic>
        <p:nvPicPr>
          <p:cNvPr id="7" name="Picture 6">
            <a:extLst>
              <a:ext uri="{FF2B5EF4-FFF2-40B4-BE49-F238E27FC236}">
                <a16:creationId xmlns:a16="http://schemas.microsoft.com/office/drawing/2014/main" id="{D875F4BD-56A5-344C-922F-975AA42C63D9}"/>
              </a:ext>
            </a:extLst>
          </p:cNvPr>
          <p:cNvPicPr>
            <a:picLocks noChangeAspect="1"/>
          </p:cNvPicPr>
          <p:nvPr/>
        </p:nvPicPr>
        <p:blipFill>
          <a:blip r:embed="rId5">
            <a:alphaModFix/>
            <a:duotone>
              <a:schemeClr val="accent1">
                <a:shade val="45000"/>
                <a:satMod val="135000"/>
              </a:schemeClr>
              <a:prstClr val="white"/>
            </a:duotone>
            <a:extLst>
              <a:ext uri="{BEBA8EAE-BF5A-486C-A8C5-ECC9F3942E4B}">
                <a14:imgProps xmlns:a14="http://schemas.microsoft.com/office/drawing/2010/main">
                  <a14:imgLayer r:embed="rId6">
                    <a14:imgEffect>
                      <a14:sharpenSoften amount="62000"/>
                    </a14:imgEffect>
                    <a14:imgEffect>
                      <a14:colorTemperature colorTemp="11500"/>
                    </a14:imgEffect>
                    <a14:imgEffect>
                      <a14:saturation sat="400000"/>
                    </a14:imgEffect>
                    <a14:imgEffect>
                      <a14:brightnessContrast contrast="60000"/>
                    </a14:imgEffect>
                  </a14:imgLayer>
                </a14:imgProps>
              </a:ext>
            </a:extLst>
          </a:blip>
          <a:stretch>
            <a:fillRect/>
          </a:stretch>
        </p:blipFill>
        <p:spPr>
          <a:xfrm>
            <a:off x="8560527" y="1346918"/>
            <a:ext cx="2362310" cy="2374122"/>
          </a:xfrm>
          <a:prstGeom prst="rect">
            <a:avLst/>
          </a:prstGeom>
        </p:spPr>
      </p:pic>
      <p:sp>
        <p:nvSpPr>
          <p:cNvPr id="18" name="Text Placeholder 16">
            <a:extLst>
              <a:ext uri="{FF2B5EF4-FFF2-40B4-BE49-F238E27FC236}">
                <a16:creationId xmlns:a16="http://schemas.microsoft.com/office/drawing/2014/main" id="{E8A6B39C-96EB-044E-83E1-DD24B05E02F8}"/>
              </a:ext>
            </a:extLst>
          </p:cNvPr>
          <p:cNvSpPr txBox="1">
            <a:spLocks/>
          </p:cNvSpPr>
          <p:nvPr/>
        </p:nvSpPr>
        <p:spPr>
          <a:xfrm>
            <a:off x="4521126" y="4161276"/>
            <a:ext cx="3103685" cy="1410643"/>
          </a:xfrm>
          <a:prstGeom prst="rect">
            <a:avLst/>
          </a:prstGeom>
        </p:spPr>
        <p:txBody>
          <a:bodyPr/>
          <a:lstStyle>
            <a:lvl1pPr marL="0" indent="0" algn="l" defTabSz="731520" rtl="0" eaLnBrk="1" latinLnBrk="0" hangingPunct="1">
              <a:spcBef>
                <a:spcPct val="20000"/>
              </a:spcBef>
              <a:buFontTx/>
              <a:buNone/>
              <a:defRPr sz="2900" b="0" i="0" kern="1200">
                <a:solidFill>
                  <a:schemeClr val="tx1"/>
                </a:solidFill>
                <a:latin typeface="Amazon Ember Regular" charset="0"/>
                <a:ea typeface="+mn-ea"/>
                <a:cs typeface="Amazon Ember Regular" charset="0"/>
              </a:defRPr>
            </a:lvl1pPr>
            <a:lvl2pPr marL="1188720" indent="-457200" algn="l" defTabSz="731520" rtl="0" eaLnBrk="1" latinLnBrk="0" hangingPunct="1">
              <a:spcBef>
                <a:spcPct val="20000"/>
              </a:spcBef>
              <a:buFont typeface="Arial"/>
              <a:buChar char="•"/>
              <a:defRPr sz="2900" b="0" i="0" kern="1200">
                <a:solidFill>
                  <a:schemeClr val="tx1"/>
                </a:solidFill>
                <a:latin typeface="Amazon Ember Regular" charset="0"/>
                <a:ea typeface="+mn-ea"/>
                <a:cs typeface="Amazon Ember Regular" charset="0"/>
              </a:defRPr>
            </a:lvl2pPr>
            <a:lvl3pPr marL="1828800" indent="-365760" algn="l" defTabSz="731520" rtl="0" eaLnBrk="1" latinLnBrk="0" hangingPunct="1">
              <a:spcBef>
                <a:spcPct val="20000"/>
              </a:spcBef>
              <a:buFont typeface="Arial"/>
              <a:buChar char="•"/>
              <a:defRPr sz="2600" b="0" i="0" kern="1200">
                <a:solidFill>
                  <a:schemeClr val="tx1"/>
                </a:solidFill>
                <a:latin typeface="Amazon Ember Regular" charset="0"/>
                <a:ea typeface="+mn-ea"/>
                <a:cs typeface="Amazon Ember Regular" charset="0"/>
              </a:defRPr>
            </a:lvl3pPr>
            <a:lvl4pPr marL="2560320" indent="-365760" algn="l" defTabSz="731520" rtl="0" eaLnBrk="1" latinLnBrk="0" hangingPunct="1">
              <a:spcBef>
                <a:spcPct val="20000"/>
              </a:spcBef>
              <a:buFont typeface="Arial"/>
              <a:buChar char="–"/>
              <a:defRPr sz="2200" b="0" i="0" kern="1200">
                <a:solidFill>
                  <a:schemeClr val="tx1"/>
                </a:solidFill>
                <a:latin typeface="Amazon Ember Regular" charset="0"/>
                <a:ea typeface="+mn-ea"/>
                <a:cs typeface="Amazon Ember Regular" charset="0"/>
              </a:defRPr>
            </a:lvl4pPr>
            <a:lvl5pPr marL="3291840" indent="-365760" algn="l" defTabSz="731520" rtl="0" eaLnBrk="1" latinLnBrk="0" hangingPunct="1">
              <a:spcBef>
                <a:spcPct val="20000"/>
              </a:spcBef>
              <a:buFont typeface="Arial"/>
              <a:buChar char="»"/>
              <a:defRPr sz="1900" b="0" i="0" kern="1200">
                <a:solidFill>
                  <a:schemeClr val="tx1"/>
                </a:solidFill>
                <a:latin typeface="Amazon Ember Regular" charset="0"/>
                <a:ea typeface="+mn-ea"/>
                <a:cs typeface="Amazon Ember Regular" charset="0"/>
              </a:defRPr>
            </a:lvl5pPr>
            <a:lvl6pPr marL="4023360" indent="-365760" algn="l" defTabSz="731520" rtl="0" eaLnBrk="1" latinLnBrk="0" hangingPunct="1">
              <a:spcBef>
                <a:spcPct val="20000"/>
              </a:spcBef>
              <a:buFont typeface="Arial"/>
              <a:buChar char="•"/>
              <a:defRPr sz="3200" kern="1200">
                <a:solidFill>
                  <a:schemeClr val="tx1"/>
                </a:solidFill>
                <a:latin typeface="+mn-lt"/>
                <a:ea typeface="+mn-ea"/>
                <a:cs typeface="+mn-cs"/>
              </a:defRPr>
            </a:lvl6pPr>
            <a:lvl7pPr marL="4754880" indent="-365760" algn="l" defTabSz="731520" rtl="0" eaLnBrk="1" latinLnBrk="0" hangingPunct="1">
              <a:spcBef>
                <a:spcPct val="20000"/>
              </a:spcBef>
              <a:buFont typeface="Arial"/>
              <a:buChar char="•"/>
              <a:defRPr sz="3200" kern="1200">
                <a:solidFill>
                  <a:schemeClr val="tx1"/>
                </a:solidFill>
                <a:latin typeface="+mn-lt"/>
                <a:ea typeface="+mn-ea"/>
                <a:cs typeface="+mn-cs"/>
              </a:defRPr>
            </a:lvl7pPr>
            <a:lvl8pPr marL="5486400" indent="-365760" algn="l" defTabSz="731520" rtl="0" eaLnBrk="1" latinLnBrk="0" hangingPunct="1">
              <a:spcBef>
                <a:spcPct val="20000"/>
              </a:spcBef>
              <a:buFont typeface="Arial"/>
              <a:buChar char="•"/>
              <a:defRPr sz="3200" kern="1200">
                <a:solidFill>
                  <a:schemeClr val="tx1"/>
                </a:solidFill>
                <a:latin typeface="+mn-lt"/>
                <a:ea typeface="+mn-ea"/>
                <a:cs typeface="+mn-cs"/>
              </a:defRPr>
            </a:lvl8pPr>
            <a:lvl9pPr marL="6217920" indent="-365760" algn="l" defTabSz="731520" rtl="0" eaLnBrk="1" latinLnBrk="0" hangingPunct="1">
              <a:spcBef>
                <a:spcPct val="20000"/>
              </a:spcBef>
              <a:buFont typeface="Arial"/>
              <a:buChar char="•"/>
              <a:defRPr sz="3200" kern="1200">
                <a:solidFill>
                  <a:schemeClr val="tx1"/>
                </a:solidFill>
                <a:latin typeface="+mn-lt"/>
                <a:ea typeface="+mn-ea"/>
                <a:cs typeface="+mn-cs"/>
              </a:defRPr>
            </a:lvl9pPr>
          </a:lstStyle>
          <a:p>
            <a:pPr algn="ctr"/>
            <a:r>
              <a:rPr lang="en-US" sz="1600" dirty="0"/>
              <a:t>50 GB-month of always-free storage for your public repositories, and </a:t>
            </a:r>
            <a:r>
              <a:rPr lang="en-US" sz="1600" dirty="0">
                <a:solidFill>
                  <a:srgbClr val="FF9900"/>
                </a:solidFill>
                <a:latin typeface="Amazon Ember" panose="020B0603020204020204" pitchFamily="34" charset="0"/>
                <a:ea typeface="Amazon Ember" panose="020B0603020204020204" pitchFamily="34" charset="0"/>
                <a:cs typeface="Amazon Ember" panose="020B0603020204020204" pitchFamily="34" charset="0"/>
              </a:rPr>
              <a:t>free tier </a:t>
            </a:r>
            <a:r>
              <a:rPr lang="en-US" sz="1600" dirty="0"/>
              <a:t>includes 500 MB-month of storage for one year for your private repositories.</a:t>
            </a:r>
          </a:p>
        </p:txBody>
      </p:sp>
      <p:pic>
        <p:nvPicPr>
          <p:cNvPr id="19" name="Picture 18">
            <a:extLst>
              <a:ext uri="{FF2B5EF4-FFF2-40B4-BE49-F238E27FC236}">
                <a16:creationId xmlns:a16="http://schemas.microsoft.com/office/drawing/2014/main" id="{E3A92B2F-5975-B74E-8F32-129F40D07FAE}"/>
              </a:ext>
            </a:extLst>
          </p:cNvPr>
          <p:cNvPicPr>
            <a:picLocks noChangeAspect="1"/>
          </p:cNvPicPr>
          <p:nvPr/>
        </p:nvPicPr>
        <p:blipFill>
          <a:blip r:embed="rId7">
            <a:alphaModFix/>
            <a:duotone>
              <a:schemeClr val="accent1">
                <a:shade val="45000"/>
                <a:satMod val="135000"/>
              </a:schemeClr>
              <a:prstClr val="white"/>
            </a:duotone>
            <a:extLst>
              <a:ext uri="{BEBA8EAE-BF5A-486C-A8C5-ECC9F3942E4B}">
                <a14:imgProps xmlns:a14="http://schemas.microsoft.com/office/drawing/2010/main">
                  <a14:imgLayer r:embed="rId8">
                    <a14:imgEffect>
                      <a14:sharpenSoften amount="62000"/>
                    </a14:imgEffect>
                    <a14:imgEffect>
                      <a14:colorTemperature colorTemp="11500"/>
                    </a14:imgEffect>
                    <a14:imgEffect>
                      <a14:saturation sat="400000"/>
                    </a14:imgEffect>
                    <a14:imgEffect>
                      <a14:brightnessContrast contrast="60000"/>
                    </a14:imgEffect>
                  </a14:imgLayer>
                </a14:imgProps>
              </a:ext>
            </a:extLst>
          </a:blip>
          <a:stretch>
            <a:fillRect/>
          </a:stretch>
        </p:blipFill>
        <p:spPr>
          <a:xfrm>
            <a:off x="4914845" y="1346918"/>
            <a:ext cx="2362310" cy="2374122"/>
          </a:xfrm>
          <a:prstGeom prst="rect">
            <a:avLst/>
          </a:prstGeom>
        </p:spPr>
      </p:pic>
    </p:spTree>
    <p:extLst>
      <p:ext uri="{BB962C8B-B14F-4D97-AF65-F5344CB8AC3E}">
        <p14:creationId xmlns:p14="http://schemas.microsoft.com/office/powerpoint/2010/main" val="2645723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400"/>
                                  </p:stCondLst>
                                  <p:childTnLst>
                                    <p:set>
                                      <p:cBhvr>
                                        <p:cTn id="6" dur="1" fill="hold">
                                          <p:stCondLst>
                                            <p:cond delay="0"/>
                                          </p:stCondLst>
                                        </p:cTn>
                                        <p:tgtEl>
                                          <p:spTgt spid="3"/>
                                        </p:tgtEl>
                                        <p:attrNameLst>
                                          <p:attrName>style.visibility</p:attrName>
                                        </p:attrNameLst>
                                      </p:cBhvr>
                                      <p:to>
                                        <p:strVal val="visible"/>
                                      </p:to>
                                    </p:set>
                                    <p:animEffect transition="in" filter="barn(outVertical)">
                                      <p:cBhvr>
                                        <p:cTn id="7" dur="500"/>
                                        <p:tgtEl>
                                          <p:spTgt spid="3"/>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par>
                                <p:cTn id="11" presetID="42" presetClass="path" presetSubtype="0" decel="100000" fill="hold" grpId="1" nodeType="withEffect">
                                  <p:stCondLst>
                                    <p:cond delay="500"/>
                                  </p:stCondLst>
                                  <p:childTnLst>
                                    <p:animMotion origin="layout" path="M 4.375E-6 -8.64198E-7 L 4.375E-6 -0.0544 " pathEditMode="relative" rAng="0" ptsTypes="AA">
                                      <p:cBhvr>
                                        <p:cTn id="12" dur="600" spd="-100000" fill="hold"/>
                                        <p:tgtEl>
                                          <p:spTgt spid="24"/>
                                        </p:tgtEl>
                                        <p:attrNameLst>
                                          <p:attrName>ppt_x</p:attrName>
                                          <p:attrName>ppt_y</p:attrName>
                                        </p:attrNameLst>
                                      </p:cBhvr>
                                      <p:rCtr x="0" y="-2720"/>
                                    </p:animMotion>
                                  </p:childTnLst>
                                </p:cTn>
                              </p:par>
                              <p:par>
                                <p:cTn id="13" presetID="16" presetClass="entr" presetSubtype="37" fill="hold" nodeType="withEffect">
                                  <p:stCondLst>
                                    <p:cond delay="500"/>
                                  </p:stCondLst>
                                  <p:childTnLst>
                                    <p:set>
                                      <p:cBhvr>
                                        <p:cTn id="14" dur="1" fill="hold">
                                          <p:stCondLst>
                                            <p:cond delay="0"/>
                                          </p:stCondLst>
                                        </p:cTn>
                                        <p:tgtEl>
                                          <p:spTgt spid="29"/>
                                        </p:tgtEl>
                                        <p:attrNameLst>
                                          <p:attrName>style.visibility</p:attrName>
                                        </p:attrNameLst>
                                      </p:cBhvr>
                                      <p:to>
                                        <p:strVal val="visible"/>
                                      </p:to>
                                    </p:set>
                                    <p:animEffect transition="in" filter="barn(outVertical)">
                                      <p:cBhvr>
                                        <p:cTn id="15" dur="500"/>
                                        <p:tgtEl>
                                          <p:spTgt spid="29"/>
                                        </p:tgtEl>
                                      </p:cBhvr>
                                    </p:animEffect>
                                  </p:childTnLst>
                                </p:cTn>
                              </p:par>
                              <p:par>
                                <p:cTn id="16" presetID="10" presetClass="entr" presetSubtype="0" fill="hold" grpId="0" nodeType="withEffect">
                                  <p:stCondLst>
                                    <p:cond delay="600"/>
                                  </p:stCondLst>
                                  <p:childTnLst>
                                    <p:set>
                                      <p:cBhvr>
                                        <p:cTn id="17" dur="1" fill="hold">
                                          <p:stCondLst>
                                            <p:cond delay="0"/>
                                          </p:stCondLst>
                                        </p:cTn>
                                        <p:tgtEl>
                                          <p:spTgt spid="25"/>
                                        </p:tgtEl>
                                        <p:attrNameLst>
                                          <p:attrName>style.visibility</p:attrName>
                                        </p:attrNameLst>
                                      </p:cBhvr>
                                      <p:to>
                                        <p:strVal val="visible"/>
                                      </p:to>
                                    </p:set>
                                    <p:animEffect transition="in" filter="fade">
                                      <p:cBhvr>
                                        <p:cTn id="18" dur="500"/>
                                        <p:tgtEl>
                                          <p:spTgt spid="25"/>
                                        </p:tgtEl>
                                      </p:cBhvr>
                                    </p:animEffect>
                                  </p:childTnLst>
                                </p:cTn>
                              </p:par>
                              <p:par>
                                <p:cTn id="19" presetID="42" presetClass="path" presetSubtype="0" decel="100000" fill="hold" grpId="1" nodeType="withEffect">
                                  <p:stCondLst>
                                    <p:cond delay="600"/>
                                  </p:stCondLst>
                                  <p:childTnLst>
                                    <p:animMotion origin="layout" path="M 0 1.91358E-6 L 0 -0.0544 " pathEditMode="relative" rAng="0" ptsTypes="AA">
                                      <p:cBhvr>
                                        <p:cTn id="20" dur="600" spd="-100000" fill="hold"/>
                                        <p:tgtEl>
                                          <p:spTgt spid="25"/>
                                        </p:tgtEl>
                                        <p:attrNameLst>
                                          <p:attrName>ppt_x</p:attrName>
                                          <p:attrName>ppt_y</p:attrName>
                                        </p:attrNameLst>
                                      </p:cBhvr>
                                      <p:rCtr x="0" y="-2720"/>
                                    </p:animMotion>
                                  </p:childTnLst>
                                </p:cTn>
                              </p:par>
                              <p:par>
                                <p:cTn id="21" presetID="16" presetClass="entr" presetSubtype="37" fill="hold" nodeType="withEffect">
                                  <p:stCondLst>
                                    <p:cond delay="600"/>
                                  </p:stCondLst>
                                  <p:childTnLst>
                                    <p:set>
                                      <p:cBhvr>
                                        <p:cTn id="22" dur="1" fill="hold">
                                          <p:stCondLst>
                                            <p:cond delay="0"/>
                                          </p:stCondLst>
                                        </p:cTn>
                                        <p:tgtEl>
                                          <p:spTgt spid="30"/>
                                        </p:tgtEl>
                                        <p:attrNameLst>
                                          <p:attrName>style.visibility</p:attrName>
                                        </p:attrNameLst>
                                      </p:cBhvr>
                                      <p:to>
                                        <p:strVal val="visible"/>
                                      </p:to>
                                    </p:set>
                                    <p:animEffect transition="in" filter="barn(outVertical)">
                                      <p:cBhvr>
                                        <p:cTn id="23" dur="500"/>
                                        <p:tgtEl>
                                          <p:spTgt spid="30"/>
                                        </p:tgtEl>
                                      </p:cBhvr>
                                    </p:animEffect>
                                  </p:childTnLst>
                                </p:cTn>
                              </p:par>
                              <p:par>
                                <p:cTn id="24" presetID="10" presetClass="entr" presetSubtype="0" fill="hold" grpId="0" nodeType="withEffect">
                                  <p:stCondLst>
                                    <p:cond delay="700"/>
                                  </p:stCondLst>
                                  <p:childTnLst>
                                    <p:set>
                                      <p:cBhvr>
                                        <p:cTn id="25" dur="1" fill="hold">
                                          <p:stCondLst>
                                            <p:cond delay="0"/>
                                          </p:stCondLst>
                                        </p:cTn>
                                        <p:tgtEl>
                                          <p:spTgt spid="18"/>
                                        </p:tgtEl>
                                        <p:attrNameLst>
                                          <p:attrName>style.visibility</p:attrName>
                                        </p:attrNameLst>
                                      </p:cBhvr>
                                      <p:to>
                                        <p:strVal val="visible"/>
                                      </p:to>
                                    </p:set>
                                    <p:animEffect transition="in" filter="fade">
                                      <p:cBhvr>
                                        <p:cTn id="26" dur="500"/>
                                        <p:tgtEl>
                                          <p:spTgt spid="18"/>
                                        </p:tgtEl>
                                      </p:cBhvr>
                                    </p:animEffect>
                                  </p:childTnLst>
                                </p:cTn>
                              </p:par>
                              <p:par>
                                <p:cTn id="27" presetID="42" presetClass="path" presetSubtype="0" decel="100000" fill="hold" grpId="1" nodeType="withEffect">
                                  <p:stCondLst>
                                    <p:cond delay="700"/>
                                  </p:stCondLst>
                                  <p:childTnLst>
                                    <p:animMotion origin="layout" path="M 9.72222E-7 -3.64198E-6 L 9.72222E-7 -0.05439 " pathEditMode="relative" rAng="0" ptsTypes="AA">
                                      <p:cBhvr>
                                        <p:cTn id="28" dur="600" spd="-100000" fill="hold"/>
                                        <p:tgtEl>
                                          <p:spTgt spid="18"/>
                                        </p:tgtEl>
                                        <p:attrNameLst>
                                          <p:attrName>ppt_x</p:attrName>
                                          <p:attrName>ppt_y</p:attrName>
                                        </p:attrNameLst>
                                      </p:cBhvr>
                                      <p:rCtr x="0" y="-272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4" grpId="1"/>
      <p:bldP spid="25" grpId="0"/>
      <p:bldP spid="25" grpId="1"/>
      <p:bldP spid="18" grpId="0"/>
      <p:bldP spid="18" grpId="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408FDA-4D9F-384A-A64A-E3DE3FEEE1D8}"/>
              </a:ext>
            </a:extLst>
          </p:cNvPr>
          <p:cNvSpPr>
            <a:spLocks noGrp="1"/>
          </p:cNvSpPr>
          <p:nvPr>
            <p:ph type="title"/>
          </p:nvPr>
        </p:nvSpPr>
        <p:spPr/>
        <p:txBody>
          <a:bodyPr/>
          <a:lstStyle/>
          <a:p>
            <a:r>
              <a:rPr lang="en-AU" dirty="0"/>
              <a:t>Demo of creating an Amazon ECR repository</a:t>
            </a:r>
          </a:p>
        </p:txBody>
      </p:sp>
    </p:spTree>
    <p:extLst>
      <p:ext uri="{BB962C8B-B14F-4D97-AF65-F5344CB8AC3E}">
        <p14:creationId xmlns:p14="http://schemas.microsoft.com/office/powerpoint/2010/main" val="16790532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AC6251-4953-3341-BECD-AD4F71D9FBEC}"/>
              </a:ext>
            </a:extLst>
          </p:cNvPr>
          <p:cNvSpPr>
            <a:spLocks noGrp="1"/>
          </p:cNvSpPr>
          <p:nvPr>
            <p:ph type="title"/>
          </p:nvPr>
        </p:nvSpPr>
        <p:spPr/>
        <p:txBody>
          <a:bodyPr/>
          <a:lstStyle/>
          <a:p>
            <a:r>
              <a:rPr lang="en-AU" dirty="0"/>
              <a:t>Introduction to Amazon Elastic Container Registry</a:t>
            </a:r>
          </a:p>
        </p:txBody>
      </p:sp>
      <p:sp>
        <p:nvSpPr>
          <p:cNvPr id="3" name="Title 1">
            <a:extLst>
              <a:ext uri="{FF2B5EF4-FFF2-40B4-BE49-F238E27FC236}">
                <a16:creationId xmlns:a16="http://schemas.microsoft.com/office/drawing/2014/main" id="{ECC2C4F2-9847-4742-A0FA-E248E5024265}"/>
              </a:ext>
            </a:extLst>
          </p:cNvPr>
          <p:cNvSpPr txBox="1">
            <a:spLocks/>
          </p:cNvSpPr>
          <p:nvPr/>
        </p:nvSpPr>
        <p:spPr>
          <a:xfrm>
            <a:off x="457200" y="3830940"/>
            <a:ext cx="10363200" cy="1240140"/>
          </a:xfrm>
          <a:prstGeom prst="rect">
            <a:avLst/>
          </a:prstGeom>
        </p:spPr>
        <p:txBody>
          <a:bodyPr vert="horz" lIns="91440" tIns="45720" rIns="91440" bIns="45720" rtlCol="0" anchor="ctr">
            <a:noAutofit/>
          </a:bodyPr>
          <a:lstStyle>
            <a:lvl1pPr algn="l" defTabSz="609576" rtl="0" eaLnBrk="1" latinLnBrk="0" hangingPunct="1">
              <a:spcBef>
                <a:spcPct val="0"/>
              </a:spcBef>
              <a:buNone/>
              <a:defRPr sz="5333" b="1" i="0" kern="1200" cap="none">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AU" sz="3200" dirty="0">
                <a:solidFill>
                  <a:schemeClr val="accent1"/>
                </a:solidFill>
              </a:rPr>
              <a:t>Containers Immersion Day: Module 2</a:t>
            </a:r>
          </a:p>
        </p:txBody>
      </p:sp>
    </p:spTree>
    <p:extLst>
      <p:ext uri="{BB962C8B-B14F-4D97-AF65-F5344CB8AC3E}">
        <p14:creationId xmlns:p14="http://schemas.microsoft.com/office/powerpoint/2010/main" val="11894848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B417EC-C580-F94D-8148-27029DA79EFB}"/>
              </a:ext>
            </a:extLst>
          </p:cNvPr>
          <p:cNvSpPr>
            <a:spLocks noGrp="1"/>
          </p:cNvSpPr>
          <p:nvPr>
            <p:ph type="title"/>
          </p:nvPr>
        </p:nvSpPr>
        <p:spPr/>
        <p:txBody>
          <a:bodyPr/>
          <a:lstStyle/>
          <a:p>
            <a:r>
              <a:rPr lang="en-AU" dirty="0"/>
              <a:t>Questions?</a:t>
            </a:r>
          </a:p>
        </p:txBody>
      </p:sp>
      <p:sp>
        <p:nvSpPr>
          <p:cNvPr id="3" name="Text Placeholder 2">
            <a:extLst>
              <a:ext uri="{FF2B5EF4-FFF2-40B4-BE49-F238E27FC236}">
                <a16:creationId xmlns:a16="http://schemas.microsoft.com/office/drawing/2014/main" id="{F2BAA3B0-477A-E242-87AB-79171CD46DEA}"/>
              </a:ext>
            </a:extLst>
          </p:cNvPr>
          <p:cNvSpPr>
            <a:spLocks noGrp="1"/>
          </p:cNvSpPr>
          <p:nvPr>
            <p:ph type="body" sz="quarter" idx="10"/>
          </p:nvPr>
        </p:nvSpPr>
        <p:spPr/>
        <p:txBody>
          <a:bodyPr/>
          <a:lstStyle/>
          <a:p>
            <a:r>
              <a:rPr lang="en-AU" dirty="0"/>
              <a:t>Introduction to Amazon ECR</a:t>
            </a:r>
          </a:p>
        </p:txBody>
      </p:sp>
    </p:spTree>
    <p:extLst>
      <p:ext uri="{BB962C8B-B14F-4D97-AF65-F5344CB8AC3E}">
        <p14:creationId xmlns:p14="http://schemas.microsoft.com/office/powerpoint/2010/main" val="17446588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8F6F2F-9360-4741-AFBE-712D33F483E5}"/>
              </a:ext>
            </a:extLst>
          </p:cNvPr>
          <p:cNvSpPr>
            <a:spLocks noGrp="1"/>
          </p:cNvSpPr>
          <p:nvPr>
            <p:ph type="title"/>
          </p:nvPr>
        </p:nvSpPr>
        <p:spPr/>
        <p:txBody>
          <a:bodyPr/>
          <a:lstStyle/>
          <a:p>
            <a:r>
              <a:rPr lang="en-US" dirty="0"/>
              <a:t>Containers Immersion Day: Hands-on labs </a:t>
            </a:r>
          </a:p>
        </p:txBody>
      </p:sp>
      <p:pic>
        <p:nvPicPr>
          <p:cNvPr id="3" name="Picture 2" descr="mysfits-welcome">
            <a:extLst>
              <a:ext uri="{FF2B5EF4-FFF2-40B4-BE49-F238E27FC236}">
                <a16:creationId xmlns:a16="http://schemas.microsoft.com/office/drawing/2014/main" id="{66A28136-A7E9-DC4B-8E9F-3AB914888C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588813"/>
            <a:ext cx="12192000" cy="29950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9919728"/>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C1F3EB2-26CC-4E4D-8F41-F12AB998D982}"/>
              </a:ext>
            </a:extLst>
          </p:cNvPr>
          <p:cNvPicPr>
            <a:picLocks noChangeAspect="1"/>
          </p:cNvPicPr>
          <p:nvPr/>
        </p:nvPicPr>
        <p:blipFill>
          <a:blip r:embed="rId3"/>
          <a:stretch>
            <a:fillRect/>
          </a:stretch>
        </p:blipFill>
        <p:spPr>
          <a:xfrm>
            <a:off x="5949742" y="5148267"/>
            <a:ext cx="1729117" cy="1729117"/>
          </a:xfrm>
          <a:prstGeom prst="rect">
            <a:avLst/>
          </a:prstGeom>
        </p:spPr>
      </p:pic>
      <p:pic>
        <p:nvPicPr>
          <p:cNvPr id="8" name="Picture 7">
            <a:extLst>
              <a:ext uri="{FF2B5EF4-FFF2-40B4-BE49-F238E27FC236}">
                <a16:creationId xmlns:a16="http://schemas.microsoft.com/office/drawing/2014/main" id="{4A7D4BE0-D3A9-A842-9FD9-3D43C13B643F}"/>
              </a:ext>
            </a:extLst>
          </p:cNvPr>
          <p:cNvPicPr>
            <a:picLocks noChangeAspect="1"/>
          </p:cNvPicPr>
          <p:nvPr/>
        </p:nvPicPr>
        <p:blipFill>
          <a:blip r:embed="rId4"/>
          <a:stretch>
            <a:fillRect/>
          </a:stretch>
        </p:blipFill>
        <p:spPr>
          <a:xfrm flipH="1">
            <a:off x="878270" y="1344546"/>
            <a:ext cx="2180843" cy="2180843"/>
          </a:xfrm>
          <a:prstGeom prst="rect">
            <a:avLst/>
          </a:prstGeom>
        </p:spPr>
      </p:pic>
      <p:sp>
        <p:nvSpPr>
          <p:cNvPr id="3" name="Content Placeholder 2">
            <a:extLst>
              <a:ext uri="{FF2B5EF4-FFF2-40B4-BE49-F238E27FC236}">
                <a16:creationId xmlns:a16="http://schemas.microsoft.com/office/drawing/2014/main" id="{C534BB58-72E4-374F-B571-2643674F9CCE}"/>
              </a:ext>
            </a:extLst>
          </p:cNvPr>
          <p:cNvSpPr>
            <a:spLocks noGrp="1"/>
          </p:cNvSpPr>
          <p:nvPr>
            <p:ph idx="1"/>
          </p:nvPr>
        </p:nvSpPr>
        <p:spPr>
          <a:xfrm>
            <a:off x="269241" y="1189180"/>
            <a:ext cx="11762338" cy="5091266"/>
          </a:xfrm>
        </p:spPr>
        <p:txBody>
          <a:bodyPr/>
          <a:lstStyle/>
          <a:p>
            <a:r>
              <a:rPr lang="en-US" sz="2000" b="1" dirty="0">
                <a:solidFill>
                  <a:schemeClr val="accent1"/>
                </a:solidFill>
              </a:rPr>
              <a:t>Our mission:</a:t>
            </a:r>
            <a:r>
              <a:rPr lang="en-US" sz="2000" dirty="0"/>
              <a:t> Ethical, mythical creature care. </a:t>
            </a:r>
          </a:p>
          <a:p>
            <a:r>
              <a:rPr lang="en-US" sz="2000" b="1" dirty="0">
                <a:solidFill>
                  <a:schemeClr val="accent1"/>
                </a:solidFill>
              </a:rPr>
              <a:t>Our priority:</a:t>
            </a:r>
            <a:r>
              <a:rPr lang="en-US" sz="2000" dirty="0"/>
              <a:t> Find homes for the abandoned, and often misunderstood, mythical creatures in our community. </a:t>
            </a:r>
          </a:p>
          <a:p>
            <a:endParaRPr lang="en-US" sz="2000" dirty="0"/>
          </a:p>
          <a:p>
            <a:pPr algn="ctr"/>
            <a:r>
              <a:rPr lang="en-US" i="1" dirty="0"/>
              <a:t>Help us find their </a:t>
            </a:r>
            <a:r>
              <a:rPr lang="en-US" i="1" dirty="0">
                <a:solidFill>
                  <a:srgbClr val="FFFFFF"/>
                </a:solidFill>
              </a:rPr>
              <a:t>forever</a:t>
            </a:r>
            <a:r>
              <a:rPr lang="en-US" i="1" dirty="0"/>
              <a:t> homes!</a:t>
            </a:r>
          </a:p>
          <a:p>
            <a:endParaRPr lang="en-US" sz="2000" dirty="0"/>
          </a:p>
          <a:p>
            <a:r>
              <a:rPr lang="en-US" sz="2000" b="1" dirty="0">
                <a:solidFill>
                  <a:schemeClr val="accent1"/>
                </a:solidFill>
              </a:rPr>
              <a:t>Your mission:</a:t>
            </a:r>
            <a:r>
              <a:rPr lang="en-US" sz="2000" dirty="0">
                <a:solidFill>
                  <a:schemeClr val="accent1"/>
                </a:solidFill>
              </a:rPr>
              <a:t>  </a:t>
            </a:r>
            <a:r>
              <a:rPr lang="en-US" sz="2000" dirty="0"/>
              <a:t>Modernize and innovate on the Mythical stack. </a:t>
            </a:r>
            <a:endParaRPr lang="en-US" sz="1833" dirty="0"/>
          </a:p>
          <a:p>
            <a:endParaRPr lang="en-US" sz="1833" dirty="0"/>
          </a:p>
          <a:p>
            <a:r>
              <a:rPr lang="en-US" sz="1833" b="1" dirty="0">
                <a:solidFill>
                  <a:schemeClr val="accent1"/>
                </a:solidFill>
              </a:rPr>
              <a:t>Lab 1: </a:t>
            </a:r>
            <a:r>
              <a:rPr lang="en-US" sz="1833" dirty="0"/>
              <a:t>Containerize the monolithic </a:t>
            </a:r>
            <a:r>
              <a:rPr lang="en-US" sz="1833" dirty="0">
                <a:solidFill>
                  <a:srgbClr val="FFFFFF"/>
                </a:solidFill>
              </a:rPr>
              <a:t>application.</a:t>
            </a:r>
            <a:endParaRPr lang="en-US" sz="1833" dirty="0">
              <a:solidFill>
                <a:srgbClr val="FFFFFF"/>
              </a:solidFill>
              <a:latin typeface="Amazon Ember" panose="02000000000000000000" pitchFamily="2" charset="0"/>
            </a:endParaRPr>
          </a:p>
          <a:p>
            <a:r>
              <a:rPr lang="en-US" sz="1833" b="1" dirty="0">
                <a:solidFill>
                  <a:schemeClr val="accent1"/>
                </a:solidFill>
              </a:rPr>
              <a:t>Lab 2:</a:t>
            </a:r>
            <a:r>
              <a:rPr lang="en-US" sz="1833" dirty="0"/>
              <a:t> Deploy containers using </a:t>
            </a:r>
            <a:r>
              <a:rPr lang="en-US" sz="1833" dirty="0">
                <a:solidFill>
                  <a:srgbClr val="FFFFFF"/>
                </a:solidFill>
              </a:rPr>
              <a:t>AWS Fargate.</a:t>
            </a:r>
            <a:endParaRPr lang="en-US" sz="1833" dirty="0">
              <a:solidFill>
                <a:srgbClr val="FFFFFF"/>
              </a:solidFill>
              <a:latin typeface="Amazon Ember" panose="02000000000000000000" pitchFamily="2" charset="0"/>
            </a:endParaRPr>
          </a:p>
          <a:p>
            <a:r>
              <a:rPr lang="en-US" sz="1833" b="1" dirty="0">
                <a:solidFill>
                  <a:schemeClr val="accent1"/>
                </a:solidFill>
              </a:rPr>
              <a:t>Lab 3:</a:t>
            </a:r>
            <a:r>
              <a:rPr lang="en-US" sz="1833" dirty="0"/>
              <a:t> Scale and lay the foundation for microservices with an AWS Application Load Balancer. </a:t>
            </a:r>
          </a:p>
          <a:p>
            <a:r>
              <a:rPr lang="en-US" sz="1833" b="1" dirty="0">
                <a:solidFill>
                  <a:schemeClr val="accent1"/>
                </a:solidFill>
              </a:rPr>
              <a:t>Lab 4: </a:t>
            </a:r>
            <a:r>
              <a:rPr lang="en-US" sz="1833" dirty="0"/>
              <a:t>Our developers completed Project </a:t>
            </a:r>
            <a:r>
              <a:rPr lang="en-US" sz="1833" dirty="0">
                <a:solidFill>
                  <a:srgbClr val="FFFFFF"/>
                </a:solidFill>
              </a:rPr>
              <a:t>Cuddle which</a:t>
            </a:r>
            <a:r>
              <a:rPr lang="en-US" sz="1833" dirty="0"/>
              <a:t> adds a “like” feature to the </a:t>
            </a:r>
            <a:r>
              <a:rPr lang="en-US" sz="1833" dirty="0">
                <a:solidFill>
                  <a:srgbClr val="FFFFFF"/>
                </a:solidFill>
              </a:rPr>
              <a:t>application</a:t>
            </a:r>
            <a:r>
              <a:rPr lang="en-US" sz="1833" dirty="0"/>
              <a:t>. </a:t>
            </a:r>
            <a:r>
              <a:rPr lang="en-US" sz="1833" dirty="0">
                <a:solidFill>
                  <a:srgbClr val="FFFFFF"/>
                </a:solidFill>
              </a:rPr>
              <a:t>Since</a:t>
            </a:r>
            <a:r>
              <a:rPr lang="en-US" sz="1833" dirty="0"/>
              <a:t> we want to move to a microservices design, help us break this functionality from the monolith and deploy it with </a:t>
            </a:r>
            <a:r>
              <a:rPr lang="en-US" sz="1833" dirty="0">
                <a:solidFill>
                  <a:srgbClr val="FFFFFF"/>
                </a:solidFill>
              </a:rPr>
              <a:t>AWS Fargate</a:t>
            </a:r>
            <a:r>
              <a:rPr lang="en-US" sz="1833" dirty="0"/>
              <a:t> as its own containerized </a:t>
            </a:r>
            <a:r>
              <a:rPr lang="en-US" sz="1833" dirty="0">
                <a:solidFill>
                  <a:srgbClr val="FFFFFF"/>
                </a:solidFill>
              </a:rPr>
              <a:t>microservice</a:t>
            </a:r>
            <a:r>
              <a:rPr lang="en-US" sz="1833" dirty="0"/>
              <a:t>.</a:t>
            </a:r>
          </a:p>
        </p:txBody>
      </p:sp>
      <p:pic>
        <p:nvPicPr>
          <p:cNvPr id="5" name="Picture 4">
            <a:extLst>
              <a:ext uri="{FF2B5EF4-FFF2-40B4-BE49-F238E27FC236}">
                <a16:creationId xmlns:a16="http://schemas.microsoft.com/office/drawing/2014/main" id="{D0B2CDFB-AB6C-FE4D-A707-562F7194033F}"/>
              </a:ext>
            </a:extLst>
          </p:cNvPr>
          <p:cNvPicPr>
            <a:picLocks noChangeAspect="1"/>
          </p:cNvPicPr>
          <p:nvPr/>
        </p:nvPicPr>
        <p:blipFill>
          <a:blip r:embed="rId5"/>
          <a:stretch>
            <a:fillRect/>
          </a:stretch>
        </p:blipFill>
        <p:spPr>
          <a:xfrm>
            <a:off x="9571810" y="5148267"/>
            <a:ext cx="1729117" cy="1729117"/>
          </a:xfrm>
          <a:prstGeom prst="rect">
            <a:avLst/>
          </a:prstGeom>
        </p:spPr>
      </p:pic>
      <p:sp>
        <p:nvSpPr>
          <p:cNvPr id="2" name="Title 1">
            <a:extLst>
              <a:ext uri="{FF2B5EF4-FFF2-40B4-BE49-F238E27FC236}">
                <a16:creationId xmlns:a16="http://schemas.microsoft.com/office/drawing/2014/main" id="{C2109829-8579-3240-9488-5CEC113EB9C4}"/>
              </a:ext>
            </a:extLst>
          </p:cNvPr>
          <p:cNvSpPr>
            <a:spLocks noGrp="1"/>
          </p:cNvSpPr>
          <p:nvPr>
            <p:ph type="title"/>
          </p:nvPr>
        </p:nvSpPr>
        <p:spPr/>
        <p:txBody>
          <a:bodyPr/>
          <a:lstStyle/>
          <a:p>
            <a:r>
              <a:rPr lang="en-US" dirty="0"/>
              <a:t>Welcome to Mythical </a:t>
            </a:r>
            <a:r>
              <a:rPr lang="en-US" dirty="0">
                <a:solidFill>
                  <a:srgbClr val="FFFFFF"/>
                </a:solidFill>
              </a:rPr>
              <a:t>Mysfits</a:t>
            </a:r>
          </a:p>
        </p:txBody>
      </p:sp>
      <p:pic>
        <p:nvPicPr>
          <p:cNvPr id="4" name="Picture 3">
            <a:extLst>
              <a:ext uri="{FF2B5EF4-FFF2-40B4-BE49-F238E27FC236}">
                <a16:creationId xmlns:a16="http://schemas.microsoft.com/office/drawing/2014/main" id="{84FA73CE-E32F-B846-B91F-57EC1C056A67}"/>
              </a:ext>
            </a:extLst>
          </p:cNvPr>
          <p:cNvPicPr>
            <a:picLocks noChangeAspect="1"/>
          </p:cNvPicPr>
          <p:nvPr/>
        </p:nvPicPr>
        <p:blipFill>
          <a:blip r:embed="rId6"/>
          <a:stretch>
            <a:fillRect/>
          </a:stretch>
        </p:blipFill>
        <p:spPr>
          <a:xfrm>
            <a:off x="9495015" y="1465608"/>
            <a:ext cx="2180843" cy="2180843"/>
          </a:xfrm>
          <a:prstGeom prst="rect">
            <a:avLst/>
          </a:prstGeom>
        </p:spPr>
      </p:pic>
      <p:pic>
        <p:nvPicPr>
          <p:cNvPr id="7" name="Picture 6">
            <a:extLst>
              <a:ext uri="{FF2B5EF4-FFF2-40B4-BE49-F238E27FC236}">
                <a16:creationId xmlns:a16="http://schemas.microsoft.com/office/drawing/2014/main" id="{4D8A5B14-262B-1F43-AE47-80EFA1875CB7}"/>
              </a:ext>
            </a:extLst>
          </p:cNvPr>
          <p:cNvPicPr>
            <a:picLocks noChangeAspect="1"/>
          </p:cNvPicPr>
          <p:nvPr/>
        </p:nvPicPr>
        <p:blipFill>
          <a:blip r:embed="rId7"/>
          <a:stretch>
            <a:fillRect/>
          </a:stretch>
        </p:blipFill>
        <p:spPr>
          <a:xfrm>
            <a:off x="7073203" y="-512868"/>
            <a:ext cx="2180843" cy="2180843"/>
          </a:xfrm>
          <a:prstGeom prst="rect">
            <a:avLst/>
          </a:prstGeom>
        </p:spPr>
      </p:pic>
    </p:spTree>
    <p:extLst>
      <p:ext uri="{BB962C8B-B14F-4D97-AF65-F5344CB8AC3E}">
        <p14:creationId xmlns:p14="http://schemas.microsoft.com/office/powerpoint/2010/main" val="4142223267"/>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B1052822-F309-8F46-8691-D4B7485A3DC5}"/>
              </a:ext>
            </a:extLst>
          </p:cNvPr>
          <p:cNvSpPr/>
          <p:nvPr/>
        </p:nvSpPr>
        <p:spPr>
          <a:xfrm>
            <a:off x="7267212" y="3346693"/>
            <a:ext cx="2669435" cy="2257180"/>
          </a:xfrm>
          <a:prstGeom prst="rect">
            <a:avLst/>
          </a:prstGeom>
          <a:solidFill>
            <a:schemeClr val="accent4">
              <a:lumMod val="20000"/>
              <a:lumOff val="80000"/>
              <a:alpha val="15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81940" tIns="38100" rIns="76200" bIns="38100" numCol="1" spcCol="0" rtlCol="0" fromWordArt="0" anchor="t" anchorCtr="0" forceAA="0" compatLnSpc="1">
            <a:prstTxWarp prst="textNoShape">
              <a:avLst/>
            </a:prstTxWarp>
            <a:noAutofit/>
          </a:bodyPr>
          <a:lstStyle/>
          <a:p>
            <a:pPr algn="l"/>
            <a:r>
              <a:rPr lang="en-US" sz="1000" dirty="0">
                <a:solidFill>
                  <a:srgbClr val="00BBC9"/>
                </a:solidFill>
              </a:rPr>
              <a:t>Private subnet</a:t>
            </a:r>
          </a:p>
        </p:txBody>
      </p:sp>
      <p:sp>
        <p:nvSpPr>
          <p:cNvPr id="34" name="Rectangle 33">
            <a:extLst>
              <a:ext uri="{FF2B5EF4-FFF2-40B4-BE49-F238E27FC236}">
                <a16:creationId xmlns:a16="http://schemas.microsoft.com/office/drawing/2014/main" id="{D74FEC11-7EE2-4940-B9F0-36905E77B261}"/>
              </a:ext>
            </a:extLst>
          </p:cNvPr>
          <p:cNvSpPr/>
          <p:nvPr/>
        </p:nvSpPr>
        <p:spPr>
          <a:xfrm>
            <a:off x="4386424" y="3346693"/>
            <a:ext cx="2673310" cy="2257181"/>
          </a:xfrm>
          <a:prstGeom prst="rect">
            <a:avLst/>
          </a:prstGeom>
          <a:solidFill>
            <a:schemeClr val="accent6">
              <a:lumMod val="20000"/>
              <a:lumOff val="80000"/>
              <a:alpha val="20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81940" tIns="38100" rIns="76200" bIns="38100" numCol="1" spcCol="0" rtlCol="0" fromWordArt="0" anchor="t" anchorCtr="0" forceAA="0" compatLnSpc="1">
            <a:prstTxWarp prst="textNoShape">
              <a:avLst/>
            </a:prstTxWarp>
            <a:noAutofit/>
          </a:bodyPr>
          <a:lstStyle/>
          <a:p>
            <a:pPr algn="l"/>
            <a:r>
              <a:rPr lang="en-US" sz="1000" dirty="0">
                <a:solidFill>
                  <a:srgbClr val="6EAD45"/>
                </a:solidFill>
              </a:rPr>
              <a:t>Public subnet</a:t>
            </a:r>
          </a:p>
        </p:txBody>
      </p:sp>
      <p:pic>
        <p:nvPicPr>
          <p:cNvPr id="35" name="Graphic 34">
            <a:extLst>
              <a:ext uri="{FF2B5EF4-FFF2-40B4-BE49-F238E27FC236}">
                <a16:creationId xmlns:a16="http://schemas.microsoft.com/office/drawing/2014/main" id="{AAF0DD18-8557-6F4A-8C74-8152C1BD628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386423" y="3339998"/>
            <a:ext cx="228600" cy="228600"/>
          </a:xfrm>
          <a:prstGeom prst="rect">
            <a:avLst/>
          </a:prstGeom>
        </p:spPr>
      </p:pic>
      <p:pic>
        <p:nvPicPr>
          <p:cNvPr id="42" name="Graphic 41">
            <a:extLst>
              <a:ext uri="{FF2B5EF4-FFF2-40B4-BE49-F238E27FC236}">
                <a16:creationId xmlns:a16="http://schemas.microsoft.com/office/drawing/2014/main" id="{FA286BDF-8963-6C4C-AE3E-7CAB002E71A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267212" y="3339998"/>
            <a:ext cx="228600" cy="228600"/>
          </a:xfrm>
          <a:prstGeom prst="rect">
            <a:avLst/>
          </a:prstGeom>
        </p:spPr>
      </p:pic>
      <p:sp>
        <p:nvSpPr>
          <p:cNvPr id="53" name="Rectangle 52">
            <a:extLst>
              <a:ext uri="{FF2B5EF4-FFF2-40B4-BE49-F238E27FC236}">
                <a16:creationId xmlns:a16="http://schemas.microsoft.com/office/drawing/2014/main" id="{8264BE43-63CA-284D-BC4E-87072BA917F4}"/>
              </a:ext>
            </a:extLst>
          </p:cNvPr>
          <p:cNvSpPr/>
          <p:nvPr/>
        </p:nvSpPr>
        <p:spPr>
          <a:xfrm>
            <a:off x="4175125" y="2088840"/>
            <a:ext cx="5969000" cy="3769034"/>
          </a:xfrm>
          <a:prstGeom prst="rect">
            <a:avLst/>
          </a:prstGeom>
          <a:noFill/>
          <a:ln w="12700">
            <a:solidFill>
              <a:srgbClr val="6EAD4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81000" tIns="76200" rIns="76200" bIns="38100" numCol="1" spcCol="0" rtlCol="0" fromWordArt="0" anchor="t" anchorCtr="0" forceAA="0" compatLnSpc="1">
            <a:prstTxWarp prst="textNoShape">
              <a:avLst/>
            </a:prstTxWarp>
            <a:noAutofit/>
          </a:bodyPr>
          <a:lstStyle/>
          <a:p>
            <a:pPr algn="l"/>
            <a:r>
              <a:rPr lang="en-US" sz="1000" dirty="0">
                <a:ln w="0"/>
                <a:solidFill>
                  <a:srgbClr val="6EAD45"/>
                </a:solidFill>
              </a:rPr>
              <a:t>VPC</a:t>
            </a:r>
          </a:p>
        </p:txBody>
      </p:sp>
      <p:sp>
        <p:nvSpPr>
          <p:cNvPr id="40" name="Rectangle 39">
            <a:extLst>
              <a:ext uri="{FF2B5EF4-FFF2-40B4-BE49-F238E27FC236}">
                <a16:creationId xmlns:a16="http://schemas.microsoft.com/office/drawing/2014/main" id="{D9E98D3E-8E89-1445-9CCF-4DD4D139E364}"/>
              </a:ext>
            </a:extLst>
          </p:cNvPr>
          <p:cNvSpPr/>
          <p:nvPr/>
        </p:nvSpPr>
        <p:spPr>
          <a:xfrm>
            <a:off x="2631572" y="1189174"/>
            <a:ext cx="8893678" cy="4824978"/>
          </a:xfrm>
          <a:prstGeom prst="rect">
            <a:avLst/>
          </a:prstGeom>
          <a:noFill/>
          <a:ln w="12700">
            <a:solidFill>
              <a:srgbClr val="FAFAF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81000" tIns="76200" rIns="76200" bIns="38100" numCol="1" spcCol="0" rtlCol="0" fromWordArt="0" anchor="t" anchorCtr="0" forceAA="0" compatLnSpc="1">
            <a:prstTxWarp prst="textNoShape">
              <a:avLst/>
            </a:prstTxWarp>
            <a:noAutofit/>
          </a:bodyPr>
          <a:lstStyle/>
          <a:p>
            <a:pPr algn="l"/>
            <a:r>
              <a:rPr lang="en-US" sz="1000" dirty="0">
                <a:ln w="0"/>
                <a:solidFill>
                  <a:srgbClr val="FAFAFA"/>
                </a:solidFill>
              </a:rPr>
              <a:t>AWS Cloud</a:t>
            </a:r>
          </a:p>
        </p:txBody>
      </p:sp>
      <p:sp>
        <p:nvSpPr>
          <p:cNvPr id="2" name="Title 1">
            <a:extLst>
              <a:ext uri="{FF2B5EF4-FFF2-40B4-BE49-F238E27FC236}">
                <a16:creationId xmlns:a16="http://schemas.microsoft.com/office/drawing/2014/main" id="{7830F857-8CE6-7042-96AF-A1279FAE94C2}"/>
              </a:ext>
            </a:extLst>
          </p:cNvPr>
          <p:cNvSpPr>
            <a:spLocks noGrp="1"/>
          </p:cNvSpPr>
          <p:nvPr>
            <p:ph type="title"/>
          </p:nvPr>
        </p:nvSpPr>
        <p:spPr/>
        <p:txBody>
          <a:bodyPr/>
          <a:lstStyle/>
          <a:p>
            <a:r>
              <a:rPr lang="en-US" dirty="0"/>
              <a:t>Lab 1: Build and test monolith </a:t>
            </a:r>
            <a:r>
              <a:rPr lang="en-US" dirty="0">
                <a:solidFill>
                  <a:srgbClr val="FFFFFF"/>
                </a:solidFill>
              </a:rPr>
              <a:t>container image</a:t>
            </a:r>
            <a:r>
              <a:rPr lang="en-US" dirty="0"/>
              <a:t> </a:t>
            </a:r>
          </a:p>
        </p:txBody>
      </p:sp>
      <p:cxnSp>
        <p:nvCxnSpPr>
          <p:cNvPr id="47" name="Elbow Connector 46">
            <a:extLst>
              <a:ext uri="{FF2B5EF4-FFF2-40B4-BE49-F238E27FC236}">
                <a16:creationId xmlns:a16="http://schemas.microsoft.com/office/drawing/2014/main" id="{C94EA41D-DE46-8942-AB2B-F0D18EDDD3E8}"/>
              </a:ext>
            </a:extLst>
          </p:cNvPr>
          <p:cNvCxnSpPr>
            <a:cxnSpLocks/>
            <a:stCxn id="30" idx="2"/>
            <a:endCxn id="38" idx="1"/>
          </p:cNvCxnSpPr>
          <p:nvPr/>
        </p:nvCxnSpPr>
        <p:spPr>
          <a:xfrm rot="16200000" flipH="1">
            <a:off x="8339203" y="2883318"/>
            <a:ext cx="183980" cy="4274393"/>
          </a:xfrm>
          <a:prstGeom prst="bentConnector2">
            <a:avLst/>
          </a:prstGeom>
          <a:ln w="12700">
            <a:solidFill>
              <a:schemeClr val="tx1"/>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pic>
        <p:nvPicPr>
          <p:cNvPr id="118" name="Picture 117">
            <a:extLst>
              <a:ext uri="{FF2B5EF4-FFF2-40B4-BE49-F238E27FC236}">
                <a16:creationId xmlns:a16="http://schemas.microsoft.com/office/drawing/2014/main" id="{65A2E4F0-38E8-DC46-BF9F-38C67DDC3C2A}"/>
              </a:ext>
            </a:extLst>
          </p:cNvPr>
          <p:cNvPicPr>
            <a:picLocks noChangeAspect="1"/>
          </p:cNvPicPr>
          <p:nvPr/>
        </p:nvPicPr>
        <p:blipFill>
          <a:blip r:embed="rId7"/>
          <a:stretch>
            <a:fillRect/>
          </a:stretch>
        </p:blipFill>
        <p:spPr>
          <a:xfrm>
            <a:off x="1194583" y="5059473"/>
            <a:ext cx="1322917" cy="1322917"/>
          </a:xfrm>
          <a:prstGeom prst="rect">
            <a:avLst/>
          </a:prstGeom>
        </p:spPr>
      </p:pic>
      <p:pic>
        <p:nvPicPr>
          <p:cNvPr id="119" name="Picture 118">
            <a:extLst>
              <a:ext uri="{FF2B5EF4-FFF2-40B4-BE49-F238E27FC236}">
                <a16:creationId xmlns:a16="http://schemas.microsoft.com/office/drawing/2014/main" id="{DB76F314-EA73-B048-89E1-18CAC78C5BC6}"/>
              </a:ext>
            </a:extLst>
          </p:cNvPr>
          <p:cNvPicPr>
            <a:picLocks noChangeAspect="1"/>
          </p:cNvPicPr>
          <p:nvPr/>
        </p:nvPicPr>
        <p:blipFill>
          <a:blip r:embed="rId8"/>
          <a:stretch>
            <a:fillRect/>
          </a:stretch>
        </p:blipFill>
        <p:spPr>
          <a:xfrm rot="10800000">
            <a:off x="8685107" y="-189919"/>
            <a:ext cx="1322917" cy="1322917"/>
          </a:xfrm>
          <a:prstGeom prst="rect">
            <a:avLst/>
          </a:prstGeom>
        </p:spPr>
      </p:pic>
      <p:pic>
        <p:nvPicPr>
          <p:cNvPr id="120" name="Picture 119">
            <a:extLst>
              <a:ext uri="{FF2B5EF4-FFF2-40B4-BE49-F238E27FC236}">
                <a16:creationId xmlns:a16="http://schemas.microsoft.com/office/drawing/2014/main" id="{3D88C408-10F0-3346-8D30-A6C201C4F1B8}"/>
              </a:ext>
            </a:extLst>
          </p:cNvPr>
          <p:cNvPicPr>
            <a:picLocks noChangeAspect="1"/>
          </p:cNvPicPr>
          <p:nvPr/>
        </p:nvPicPr>
        <p:blipFill>
          <a:blip r:embed="rId9"/>
          <a:stretch>
            <a:fillRect/>
          </a:stretch>
        </p:blipFill>
        <p:spPr>
          <a:xfrm flipH="1">
            <a:off x="-39673" y="3594962"/>
            <a:ext cx="1322917" cy="1322917"/>
          </a:xfrm>
          <a:prstGeom prst="rect">
            <a:avLst/>
          </a:prstGeom>
        </p:spPr>
      </p:pic>
      <p:pic>
        <p:nvPicPr>
          <p:cNvPr id="122" name="Picture 121">
            <a:extLst>
              <a:ext uri="{FF2B5EF4-FFF2-40B4-BE49-F238E27FC236}">
                <a16:creationId xmlns:a16="http://schemas.microsoft.com/office/drawing/2014/main" id="{9326FBBB-BBE7-2D4E-A356-D183E47D7B35}"/>
              </a:ext>
            </a:extLst>
          </p:cNvPr>
          <p:cNvPicPr>
            <a:picLocks noChangeAspect="1"/>
          </p:cNvPicPr>
          <p:nvPr/>
        </p:nvPicPr>
        <p:blipFill>
          <a:blip r:embed="rId10"/>
          <a:stretch>
            <a:fillRect/>
          </a:stretch>
        </p:blipFill>
        <p:spPr>
          <a:xfrm>
            <a:off x="10202333" y="-231371"/>
            <a:ext cx="1322917" cy="1322917"/>
          </a:xfrm>
          <a:prstGeom prst="rect">
            <a:avLst/>
          </a:prstGeom>
        </p:spPr>
      </p:pic>
      <p:pic>
        <p:nvPicPr>
          <p:cNvPr id="123" name="Picture 122">
            <a:extLst>
              <a:ext uri="{FF2B5EF4-FFF2-40B4-BE49-F238E27FC236}">
                <a16:creationId xmlns:a16="http://schemas.microsoft.com/office/drawing/2014/main" id="{F895AD1B-0801-344C-A359-A4593EBB0038}"/>
              </a:ext>
            </a:extLst>
          </p:cNvPr>
          <p:cNvPicPr>
            <a:picLocks noChangeAspect="1"/>
          </p:cNvPicPr>
          <p:nvPr/>
        </p:nvPicPr>
        <p:blipFill>
          <a:blip r:embed="rId11"/>
          <a:stretch>
            <a:fillRect/>
          </a:stretch>
        </p:blipFill>
        <p:spPr>
          <a:xfrm>
            <a:off x="8879417" y="5617277"/>
            <a:ext cx="1322917" cy="1322917"/>
          </a:xfrm>
          <a:prstGeom prst="rect">
            <a:avLst/>
          </a:prstGeom>
        </p:spPr>
      </p:pic>
      <p:cxnSp>
        <p:nvCxnSpPr>
          <p:cNvPr id="57" name="Elbow Connector 56">
            <a:extLst>
              <a:ext uri="{FF2B5EF4-FFF2-40B4-BE49-F238E27FC236}">
                <a16:creationId xmlns:a16="http://schemas.microsoft.com/office/drawing/2014/main" id="{D39032EC-0E05-C64F-B2F7-5DB4976CF6BB}"/>
              </a:ext>
            </a:extLst>
          </p:cNvPr>
          <p:cNvCxnSpPr>
            <a:cxnSpLocks/>
            <a:stCxn id="62" idx="3"/>
            <a:endCxn id="31" idx="1"/>
          </p:cNvCxnSpPr>
          <p:nvPr/>
        </p:nvCxnSpPr>
        <p:spPr>
          <a:xfrm flipV="1">
            <a:off x="3736695" y="4322288"/>
            <a:ext cx="2260968" cy="811000"/>
          </a:xfrm>
          <a:prstGeom prst="bentConnector3">
            <a:avLst>
              <a:gd name="adj1" fmla="val 50000"/>
            </a:avLst>
          </a:prstGeom>
          <a:ln w="12700">
            <a:solidFill>
              <a:srgbClr val="E6ECEF"/>
            </a:solidFill>
            <a:prstDash val="dash"/>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59" name="Elbow Connector 58">
            <a:extLst>
              <a:ext uri="{FF2B5EF4-FFF2-40B4-BE49-F238E27FC236}">
                <a16:creationId xmlns:a16="http://schemas.microsoft.com/office/drawing/2014/main" id="{5B05541C-4A73-E94D-98A6-1EFE0D9446E4}"/>
              </a:ext>
            </a:extLst>
          </p:cNvPr>
          <p:cNvCxnSpPr>
            <a:cxnSpLocks/>
            <a:stCxn id="43" idx="3"/>
            <a:endCxn id="63" idx="0"/>
          </p:cNvCxnSpPr>
          <p:nvPr/>
        </p:nvCxnSpPr>
        <p:spPr>
          <a:xfrm>
            <a:off x="3736695" y="2549794"/>
            <a:ext cx="2573300" cy="1170060"/>
          </a:xfrm>
          <a:prstGeom prst="bentConnector2">
            <a:avLst/>
          </a:prstGeom>
          <a:ln>
            <a:solidFill>
              <a:schemeClr val="tx1"/>
            </a:solidFill>
            <a:headEnd type="none"/>
            <a:tailEnd type="arrow"/>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722FC08E-A0EA-ED4F-AFFD-44791DF2345A}"/>
              </a:ext>
            </a:extLst>
          </p:cNvPr>
          <p:cNvSpPr txBox="1"/>
          <p:nvPr/>
        </p:nvSpPr>
        <p:spPr>
          <a:xfrm>
            <a:off x="5334870" y="4656591"/>
            <a:ext cx="1918253" cy="271934"/>
          </a:xfrm>
          <a:prstGeom prst="rect">
            <a:avLst/>
          </a:prstGeom>
          <a:noFill/>
        </p:spPr>
        <p:txBody>
          <a:bodyPr wrap="square" rtlCol="0">
            <a:spAutoFit/>
          </a:bodyPr>
          <a:lstStyle/>
          <a:p>
            <a:pPr algn="ctr"/>
            <a:r>
              <a:rPr lang="en-US" sz="1167" dirty="0"/>
              <a:t>AWS Cloud9</a:t>
            </a:r>
          </a:p>
        </p:txBody>
      </p:sp>
      <p:pic>
        <p:nvPicPr>
          <p:cNvPr id="31" name="Graphic 30">
            <a:extLst>
              <a:ext uri="{FF2B5EF4-FFF2-40B4-BE49-F238E27FC236}">
                <a16:creationId xmlns:a16="http://schemas.microsoft.com/office/drawing/2014/main" id="{8A6CF70E-743C-9D4B-AB0A-D2B163FD507E}"/>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997663" y="4025955"/>
            <a:ext cx="592667" cy="592667"/>
          </a:xfrm>
          <a:prstGeom prst="rect">
            <a:avLst/>
          </a:prstGeom>
        </p:spPr>
      </p:pic>
      <p:grpSp>
        <p:nvGrpSpPr>
          <p:cNvPr id="17" name="Group 16">
            <a:extLst>
              <a:ext uri="{FF2B5EF4-FFF2-40B4-BE49-F238E27FC236}">
                <a16:creationId xmlns:a16="http://schemas.microsoft.com/office/drawing/2014/main" id="{D782D5D1-A1E6-C749-8463-E1690FF3EAEB}"/>
              </a:ext>
            </a:extLst>
          </p:cNvPr>
          <p:cNvGrpSpPr/>
          <p:nvPr/>
        </p:nvGrpSpPr>
        <p:grpSpPr>
          <a:xfrm>
            <a:off x="10236993" y="4816172"/>
            <a:ext cx="1255460" cy="1077907"/>
            <a:chOff x="12284391" y="5779405"/>
            <a:chExt cx="1506552" cy="1293488"/>
          </a:xfrm>
        </p:grpSpPr>
        <p:sp>
          <p:nvSpPr>
            <p:cNvPr id="36" name="TextBox 35">
              <a:extLst>
                <a:ext uri="{FF2B5EF4-FFF2-40B4-BE49-F238E27FC236}">
                  <a16:creationId xmlns:a16="http://schemas.microsoft.com/office/drawing/2014/main" id="{2731B5D7-BED3-C64D-9048-CA6AF4B14E18}"/>
                </a:ext>
              </a:extLst>
            </p:cNvPr>
            <p:cNvSpPr txBox="1"/>
            <p:nvPr/>
          </p:nvSpPr>
          <p:spPr>
            <a:xfrm>
              <a:off x="12284391" y="6531052"/>
              <a:ext cx="1506552" cy="541841"/>
            </a:xfrm>
            <a:prstGeom prst="rect">
              <a:avLst/>
            </a:prstGeom>
            <a:noFill/>
          </p:spPr>
          <p:txBody>
            <a:bodyPr wrap="square" rtlCol="0">
              <a:spAutoFit/>
            </a:bodyPr>
            <a:lstStyle/>
            <a:p>
              <a:pPr algn="ctr"/>
              <a:r>
                <a:rPr lang="en-US" sz="1167" dirty="0"/>
                <a:t>Amazon DynamoDB</a:t>
              </a:r>
            </a:p>
          </p:txBody>
        </p:sp>
        <p:pic>
          <p:nvPicPr>
            <p:cNvPr id="38" name="Graphic 37">
              <a:extLst>
                <a:ext uri="{FF2B5EF4-FFF2-40B4-BE49-F238E27FC236}">
                  <a16:creationId xmlns:a16="http://schemas.microsoft.com/office/drawing/2014/main" id="{73BF340C-4CDC-AF47-8C8A-3F4CE5290409}"/>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2682067" y="5779405"/>
              <a:ext cx="711200" cy="711200"/>
            </a:xfrm>
            <a:prstGeom prst="rect">
              <a:avLst/>
            </a:prstGeom>
          </p:spPr>
        </p:pic>
      </p:grpSp>
      <p:pic>
        <p:nvPicPr>
          <p:cNvPr id="41" name="Graphic 40">
            <a:extLst>
              <a:ext uri="{FF2B5EF4-FFF2-40B4-BE49-F238E27FC236}">
                <a16:creationId xmlns:a16="http://schemas.microsoft.com/office/drawing/2014/main" id="{9A3C9FA5-2386-2B49-9D98-9C65DF699C9A}"/>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2631572" y="1185349"/>
            <a:ext cx="275167" cy="275167"/>
          </a:xfrm>
          <a:prstGeom prst="rect">
            <a:avLst/>
          </a:prstGeom>
        </p:spPr>
      </p:pic>
      <p:grpSp>
        <p:nvGrpSpPr>
          <p:cNvPr id="11" name="Group 10">
            <a:extLst>
              <a:ext uri="{FF2B5EF4-FFF2-40B4-BE49-F238E27FC236}">
                <a16:creationId xmlns:a16="http://schemas.microsoft.com/office/drawing/2014/main" id="{359F302A-30D2-9647-9537-CF308BE753FF}"/>
              </a:ext>
            </a:extLst>
          </p:cNvPr>
          <p:cNvGrpSpPr/>
          <p:nvPr/>
        </p:nvGrpSpPr>
        <p:grpSpPr>
          <a:xfrm>
            <a:off x="537453" y="2955111"/>
            <a:ext cx="893958" cy="691666"/>
            <a:chOff x="644943" y="3546131"/>
            <a:chExt cx="1072750" cy="829998"/>
          </a:xfrm>
        </p:grpSpPr>
        <p:pic>
          <p:nvPicPr>
            <p:cNvPr id="48" name="Graphic 47">
              <a:extLst>
                <a:ext uri="{FF2B5EF4-FFF2-40B4-BE49-F238E27FC236}">
                  <a16:creationId xmlns:a16="http://schemas.microsoft.com/office/drawing/2014/main" id="{615DDCFD-0113-7643-B0F3-66C8C6978532}"/>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flipH="1">
              <a:off x="939525" y="3546131"/>
              <a:ext cx="483586" cy="469900"/>
            </a:xfrm>
            <a:prstGeom prst="rect">
              <a:avLst/>
            </a:prstGeom>
          </p:spPr>
        </p:pic>
        <p:sp>
          <p:nvSpPr>
            <p:cNvPr id="49" name="TextBox 48">
              <a:extLst>
                <a:ext uri="{FF2B5EF4-FFF2-40B4-BE49-F238E27FC236}">
                  <a16:creationId xmlns:a16="http://schemas.microsoft.com/office/drawing/2014/main" id="{7628D79F-AEB1-4045-A3D9-96D7810CE777}"/>
                </a:ext>
              </a:extLst>
            </p:cNvPr>
            <p:cNvSpPr txBox="1"/>
            <p:nvPr/>
          </p:nvSpPr>
          <p:spPr>
            <a:xfrm>
              <a:off x="644943" y="4049808"/>
              <a:ext cx="1072750" cy="326321"/>
            </a:xfrm>
            <a:prstGeom prst="rect">
              <a:avLst/>
            </a:prstGeom>
            <a:noFill/>
          </p:spPr>
          <p:txBody>
            <a:bodyPr wrap="square" rtlCol="0">
              <a:spAutoFit/>
            </a:bodyPr>
            <a:lstStyle/>
            <a:p>
              <a:pPr algn="ctr"/>
              <a:r>
                <a:rPr lang="en-US" sz="1167" dirty="0">
                  <a:solidFill>
                    <a:srgbClr val="FFFFFF"/>
                  </a:solidFill>
                </a:rPr>
                <a:t>Users</a:t>
              </a:r>
              <a:endParaRPr lang="en-US" sz="1167" dirty="0">
                <a:solidFill>
                  <a:srgbClr val="FFFFFF"/>
                </a:solidFill>
                <a:latin typeface="Amazon Ember" panose="02000000000000000000" pitchFamily="2" charset="0"/>
              </a:endParaRPr>
            </a:p>
          </p:txBody>
        </p:sp>
      </p:grpSp>
      <p:pic>
        <p:nvPicPr>
          <p:cNvPr id="54" name="Graphic 53">
            <a:extLst>
              <a:ext uri="{FF2B5EF4-FFF2-40B4-BE49-F238E27FC236}">
                <a16:creationId xmlns:a16="http://schemas.microsoft.com/office/drawing/2014/main" id="{7E92DEB3-BEDA-764C-BCCD-9B253EE8C1BF}"/>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4175125" y="2094584"/>
            <a:ext cx="275167" cy="275167"/>
          </a:xfrm>
          <a:prstGeom prst="rect">
            <a:avLst/>
          </a:prstGeom>
        </p:spPr>
      </p:pic>
      <p:grpSp>
        <p:nvGrpSpPr>
          <p:cNvPr id="15" name="Group 14">
            <a:extLst>
              <a:ext uri="{FF2B5EF4-FFF2-40B4-BE49-F238E27FC236}">
                <a16:creationId xmlns:a16="http://schemas.microsoft.com/office/drawing/2014/main" id="{F4EA36C9-4403-DE42-8311-23B65B9C5C90}"/>
              </a:ext>
            </a:extLst>
          </p:cNvPr>
          <p:cNvGrpSpPr/>
          <p:nvPr/>
        </p:nvGrpSpPr>
        <p:grpSpPr>
          <a:xfrm>
            <a:off x="2678023" y="3552858"/>
            <a:ext cx="1524677" cy="1075140"/>
            <a:chOff x="2090381" y="1257143"/>
            <a:chExt cx="1829612" cy="1290168"/>
          </a:xfrm>
        </p:grpSpPr>
        <p:sp>
          <p:nvSpPr>
            <p:cNvPr id="55" name="TextBox 54">
              <a:extLst>
                <a:ext uri="{FF2B5EF4-FFF2-40B4-BE49-F238E27FC236}">
                  <a16:creationId xmlns:a16="http://schemas.microsoft.com/office/drawing/2014/main" id="{C52ADF8F-9B3F-084E-B82A-E7A94DF112B3}"/>
                </a:ext>
              </a:extLst>
            </p:cNvPr>
            <p:cNvSpPr txBox="1"/>
            <p:nvPr/>
          </p:nvSpPr>
          <p:spPr>
            <a:xfrm>
              <a:off x="2090381" y="2005470"/>
              <a:ext cx="1829612" cy="541841"/>
            </a:xfrm>
            <a:prstGeom prst="rect">
              <a:avLst/>
            </a:prstGeom>
            <a:noFill/>
          </p:spPr>
          <p:txBody>
            <a:bodyPr wrap="square" rtlCol="0">
              <a:spAutoFit/>
            </a:bodyPr>
            <a:lstStyle/>
            <a:p>
              <a:pPr algn="ctr"/>
              <a:r>
                <a:rPr lang="en-US" sz="1167" dirty="0"/>
                <a:t>Amazon CloudWatch</a:t>
              </a:r>
            </a:p>
          </p:txBody>
        </p:sp>
        <p:pic>
          <p:nvPicPr>
            <p:cNvPr id="60" name="Graphic 59">
              <a:extLst>
                <a:ext uri="{FF2B5EF4-FFF2-40B4-BE49-F238E27FC236}">
                  <a16:creationId xmlns:a16="http://schemas.microsoft.com/office/drawing/2014/main" id="{542099AF-9790-5D4C-B104-2A89D96E92D3}"/>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2649587" y="1257143"/>
              <a:ext cx="711200" cy="711200"/>
            </a:xfrm>
            <a:prstGeom prst="rect">
              <a:avLst/>
            </a:prstGeom>
          </p:spPr>
        </p:pic>
      </p:grpSp>
      <p:grpSp>
        <p:nvGrpSpPr>
          <p:cNvPr id="8" name="Group 7">
            <a:extLst>
              <a:ext uri="{FF2B5EF4-FFF2-40B4-BE49-F238E27FC236}">
                <a16:creationId xmlns:a16="http://schemas.microsoft.com/office/drawing/2014/main" id="{A12A8690-B2D9-9943-BE19-360B0D7E779B}"/>
              </a:ext>
            </a:extLst>
          </p:cNvPr>
          <p:cNvGrpSpPr/>
          <p:nvPr/>
        </p:nvGrpSpPr>
        <p:grpSpPr>
          <a:xfrm>
            <a:off x="2736715" y="4836958"/>
            <a:ext cx="1407296" cy="883974"/>
            <a:chOff x="3284057" y="5804346"/>
            <a:chExt cx="1688755" cy="1060768"/>
          </a:xfrm>
        </p:grpSpPr>
        <p:sp>
          <p:nvSpPr>
            <p:cNvPr id="61" name="TextBox 60">
              <a:extLst>
                <a:ext uri="{FF2B5EF4-FFF2-40B4-BE49-F238E27FC236}">
                  <a16:creationId xmlns:a16="http://schemas.microsoft.com/office/drawing/2014/main" id="{F53B452C-51EB-324A-93D3-E73A08F3B4A2}"/>
                </a:ext>
              </a:extLst>
            </p:cNvPr>
            <p:cNvSpPr txBox="1"/>
            <p:nvPr/>
          </p:nvSpPr>
          <p:spPr>
            <a:xfrm>
              <a:off x="3284057" y="6538793"/>
              <a:ext cx="1688755" cy="326321"/>
            </a:xfrm>
            <a:prstGeom prst="rect">
              <a:avLst/>
            </a:prstGeom>
            <a:noFill/>
          </p:spPr>
          <p:txBody>
            <a:bodyPr wrap="square" rtlCol="0">
              <a:spAutoFit/>
            </a:bodyPr>
            <a:lstStyle/>
            <a:p>
              <a:pPr algn="ctr"/>
              <a:r>
                <a:rPr lang="en-US" sz="1167" dirty="0">
                  <a:solidFill>
                    <a:srgbClr val="FFFFFF"/>
                  </a:solidFill>
                </a:rPr>
                <a:t>Amazon ECR</a:t>
              </a:r>
              <a:endParaRPr lang="en-US" sz="1167" dirty="0">
                <a:solidFill>
                  <a:srgbClr val="FFFFFF"/>
                </a:solidFill>
                <a:latin typeface="Amazon Ember" panose="02000000000000000000" pitchFamily="2" charset="0"/>
              </a:endParaRPr>
            </a:p>
          </p:txBody>
        </p:sp>
        <p:pic>
          <p:nvPicPr>
            <p:cNvPr id="62" name="Graphic 61">
              <a:extLst>
                <a:ext uri="{FF2B5EF4-FFF2-40B4-BE49-F238E27FC236}">
                  <a16:creationId xmlns:a16="http://schemas.microsoft.com/office/drawing/2014/main" id="{AD1E5240-3C8D-2C44-B32A-7599B04D34F0}"/>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3772834" y="5804346"/>
              <a:ext cx="711200" cy="711200"/>
            </a:xfrm>
            <a:prstGeom prst="rect">
              <a:avLst/>
            </a:prstGeom>
          </p:spPr>
        </p:pic>
      </p:grpSp>
      <p:pic>
        <p:nvPicPr>
          <p:cNvPr id="43" name="Graphic 42">
            <a:extLst>
              <a:ext uri="{FF2B5EF4-FFF2-40B4-BE49-F238E27FC236}">
                <a16:creationId xmlns:a16="http://schemas.microsoft.com/office/drawing/2014/main" id="{04E69F06-D7A5-824A-AFA4-0FE8EB921B2E}"/>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3144028" y="2253460"/>
            <a:ext cx="592667" cy="592667"/>
          </a:xfrm>
          <a:prstGeom prst="rect">
            <a:avLst/>
          </a:prstGeom>
        </p:spPr>
      </p:pic>
      <p:sp>
        <p:nvSpPr>
          <p:cNvPr id="44" name="TextBox 43">
            <a:extLst>
              <a:ext uri="{FF2B5EF4-FFF2-40B4-BE49-F238E27FC236}">
                <a16:creationId xmlns:a16="http://schemas.microsoft.com/office/drawing/2014/main" id="{9B37EFB4-F4FB-594B-BDD7-443B7B954F90}"/>
              </a:ext>
            </a:extLst>
          </p:cNvPr>
          <p:cNvSpPr txBox="1"/>
          <p:nvPr/>
        </p:nvSpPr>
        <p:spPr>
          <a:xfrm>
            <a:off x="2659966" y="2885542"/>
            <a:ext cx="1560792" cy="271934"/>
          </a:xfrm>
          <a:prstGeom prst="rect">
            <a:avLst/>
          </a:prstGeom>
          <a:noFill/>
        </p:spPr>
        <p:txBody>
          <a:bodyPr wrap="square" rtlCol="0">
            <a:spAutoFit/>
          </a:bodyPr>
          <a:lstStyle/>
          <a:p>
            <a:pPr algn="ctr"/>
            <a:r>
              <a:rPr lang="en-US" sz="1167" dirty="0">
                <a:solidFill>
                  <a:srgbClr val="FFFFFF"/>
                </a:solidFill>
              </a:rPr>
              <a:t>Amazon S3</a:t>
            </a:r>
            <a:r>
              <a:rPr lang="en-US" sz="1167" dirty="0"/>
              <a:t> </a:t>
            </a:r>
          </a:p>
        </p:txBody>
      </p:sp>
      <p:cxnSp>
        <p:nvCxnSpPr>
          <p:cNvPr id="46" name="Elbow Connector 45">
            <a:extLst>
              <a:ext uri="{FF2B5EF4-FFF2-40B4-BE49-F238E27FC236}">
                <a16:creationId xmlns:a16="http://schemas.microsoft.com/office/drawing/2014/main" id="{461305EA-55D7-1245-AD76-5C4715CF86C6}"/>
              </a:ext>
            </a:extLst>
          </p:cNvPr>
          <p:cNvCxnSpPr>
            <a:cxnSpLocks/>
            <a:stCxn id="48" idx="1"/>
            <a:endCxn id="43" idx="1"/>
          </p:cNvCxnSpPr>
          <p:nvPr/>
        </p:nvCxnSpPr>
        <p:spPr>
          <a:xfrm flipV="1">
            <a:off x="1185926" y="2549794"/>
            <a:ext cx="1958103" cy="601108"/>
          </a:xfrm>
          <a:prstGeom prst="bentConnector3">
            <a:avLst>
              <a:gd name="adj1" fmla="val 50000"/>
            </a:avLst>
          </a:prstGeom>
          <a:ln>
            <a:solidFill>
              <a:schemeClr val="tx1"/>
            </a:solidFill>
            <a:headEnd type="none"/>
            <a:tailEnd type="arrow"/>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1632CAA6-EF60-9B41-A09D-EE14672907AE}"/>
              </a:ext>
            </a:extLst>
          </p:cNvPr>
          <p:cNvSpPr txBox="1"/>
          <p:nvPr/>
        </p:nvSpPr>
        <p:spPr>
          <a:xfrm>
            <a:off x="5350868" y="3719854"/>
            <a:ext cx="1918253" cy="271934"/>
          </a:xfrm>
          <a:prstGeom prst="rect">
            <a:avLst/>
          </a:prstGeom>
          <a:noFill/>
        </p:spPr>
        <p:txBody>
          <a:bodyPr wrap="square" rtlCol="0">
            <a:spAutoFit/>
          </a:bodyPr>
          <a:lstStyle/>
          <a:p>
            <a:pPr algn="ctr"/>
            <a:r>
              <a:rPr lang="en-US" sz="1167" b="1" i="1" dirty="0">
                <a:solidFill>
                  <a:schemeClr val="accent1"/>
                </a:solidFill>
              </a:rPr>
              <a:t>Monolith</a:t>
            </a:r>
          </a:p>
        </p:txBody>
      </p:sp>
    </p:spTree>
    <p:extLst>
      <p:ext uri="{BB962C8B-B14F-4D97-AF65-F5344CB8AC3E}">
        <p14:creationId xmlns:p14="http://schemas.microsoft.com/office/powerpoint/2010/main" val="473824332"/>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AWS container services landscape</a:t>
            </a:r>
          </a:p>
        </p:txBody>
      </p:sp>
      <p:sp>
        <p:nvSpPr>
          <p:cNvPr id="5" name="TextBox 4"/>
          <p:cNvSpPr txBox="1"/>
          <p:nvPr/>
        </p:nvSpPr>
        <p:spPr>
          <a:xfrm>
            <a:off x="574039" y="1682874"/>
            <a:ext cx="2957975" cy="1200329"/>
          </a:xfrm>
          <a:prstGeom prst="rect">
            <a:avLst/>
          </a:prstGeom>
          <a:noFill/>
        </p:spPr>
        <p:txBody>
          <a:bodyPr wrap="square" rtlCol="0">
            <a:spAutoFit/>
          </a:bodyPr>
          <a:lstStyle/>
          <a:p>
            <a:pPr algn="ctr"/>
            <a:r>
              <a:rPr lang="en-US" sz="2400" b="1" dirty="0">
                <a:latin typeface="Amazon Ember"/>
              </a:rPr>
              <a:t>Management</a:t>
            </a:r>
          </a:p>
          <a:p>
            <a:pPr algn="ctr"/>
            <a:r>
              <a:rPr lang="en-US" sz="1600" dirty="0">
                <a:latin typeface="Amazon Ember"/>
              </a:rPr>
              <a:t>Deployment, Scheduling, Scaling &amp; Management of containerized applications</a:t>
            </a:r>
          </a:p>
        </p:txBody>
      </p:sp>
      <p:sp>
        <p:nvSpPr>
          <p:cNvPr id="6" name="TextBox 5"/>
          <p:cNvSpPr txBox="1"/>
          <p:nvPr/>
        </p:nvSpPr>
        <p:spPr>
          <a:xfrm>
            <a:off x="574038" y="3511629"/>
            <a:ext cx="2957975" cy="707886"/>
          </a:xfrm>
          <a:prstGeom prst="rect">
            <a:avLst/>
          </a:prstGeom>
          <a:noFill/>
        </p:spPr>
        <p:txBody>
          <a:bodyPr wrap="square" rtlCol="0">
            <a:spAutoFit/>
          </a:bodyPr>
          <a:lstStyle/>
          <a:p>
            <a:pPr algn="ctr"/>
            <a:r>
              <a:rPr lang="en-US" sz="2400" b="1" dirty="0">
                <a:latin typeface="Amazon Ember"/>
              </a:rPr>
              <a:t>Hosting</a:t>
            </a:r>
          </a:p>
          <a:p>
            <a:pPr algn="ctr"/>
            <a:r>
              <a:rPr lang="en-US" sz="1600" dirty="0">
                <a:latin typeface="Amazon Ember"/>
              </a:rPr>
              <a:t>Where the containers run</a:t>
            </a:r>
          </a:p>
        </p:txBody>
      </p:sp>
      <p:sp>
        <p:nvSpPr>
          <p:cNvPr id="23" name="TextBox 22"/>
          <p:cNvSpPr txBox="1"/>
          <p:nvPr/>
        </p:nvSpPr>
        <p:spPr>
          <a:xfrm>
            <a:off x="5210941" y="1716147"/>
            <a:ext cx="2005911" cy="584775"/>
          </a:xfrm>
          <a:prstGeom prst="rect">
            <a:avLst/>
          </a:prstGeom>
          <a:noFill/>
        </p:spPr>
        <p:txBody>
          <a:bodyPr wrap="square" rtlCol="0">
            <a:spAutoFit/>
          </a:bodyPr>
          <a:lstStyle/>
          <a:p>
            <a:r>
              <a:rPr lang="en-US" sz="1600" b="1" dirty="0">
                <a:latin typeface="Amazon Ember"/>
              </a:rPr>
              <a:t>Amazon Elastic </a:t>
            </a:r>
          </a:p>
          <a:p>
            <a:r>
              <a:rPr lang="en-US" sz="1600" b="1" dirty="0">
                <a:latin typeface="Amazon Ember"/>
              </a:rPr>
              <a:t>Container Service </a:t>
            </a:r>
          </a:p>
        </p:txBody>
      </p:sp>
      <p:sp>
        <p:nvSpPr>
          <p:cNvPr id="24" name="TextBox 23"/>
          <p:cNvSpPr txBox="1"/>
          <p:nvPr/>
        </p:nvSpPr>
        <p:spPr>
          <a:xfrm>
            <a:off x="8923572" y="1593037"/>
            <a:ext cx="2020617" cy="830997"/>
          </a:xfrm>
          <a:prstGeom prst="rect">
            <a:avLst/>
          </a:prstGeom>
          <a:noFill/>
        </p:spPr>
        <p:txBody>
          <a:bodyPr wrap="square" rtlCol="0">
            <a:spAutoFit/>
          </a:bodyPr>
          <a:lstStyle/>
          <a:p>
            <a:r>
              <a:rPr lang="en-US" sz="1600" b="1" dirty="0">
                <a:latin typeface="Amazon Ember"/>
              </a:rPr>
              <a:t>Amazon Elastic </a:t>
            </a:r>
          </a:p>
          <a:p>
            <a:r>
              <a:rPr lang="en-US" sz="1600" b="1" dirty="0">
                <a:latin typeface="Amazon Ember"/>
              </a:rPr>
              <a:t>Container Service for Kubernetes</a:t>
            </a:r>
          </a:p>
        </p:txBody>
      </p:sp>
      <p:sp>
        <p:nvSpPr>
          <p:cNvPr id="26" name="TextBox 25"/>
          <p:cNvSpPr txBox="1"/>
          <p:nvPr/>
        </p:nvSpPr>
        <p:spPr>
          <a:xfrm>
            <a:off x="5268743" y="3696295"/>
            <a:ext cx="1519416" cy="338554"/>
          </a:xfrm>
          <a:prstGeom prst="rect">
            <a:avLst/>
          </a:prstGeom>
          <a:noFill/>
        </p:spPr>
        <p:txBody>
          <a:bodyPr wrap="square" rtlCol="0">
            <a:spAutoFit/>
          </a:bodyPr>
          <a:lstStyle/>
          <a:p>
            <a:r>
              <a:rPr lang="en-US" sz="1600" b="1" dirty="0">
                <a:latin typeface="Amazon Ember"/>
              </a:rPr>
              <a:t>Amazon EC2 </a:t>
            </a:r>
          </a:p>
        </p:txBody>
      </p:sp>
      <p:sp>
        <p:nvSpPr>
          <p:cNvPr id="27" name="TextBox 26"/>
          <p:cNvSpPr txBox="1"/>
          <p:nvPr/>
        </p:nvSpPr>
        <p:spPr>
          <a:xfrm>
            <a:off x="8923571" y="3696295"/>
            <a:ext cx="1519416" cy="338554"/>
          </a:xfrm>
          <a:prstGeom prst="rect">
            <a:avLst/>
          </a:prstGeom>
          <a:noFill/>
        </p:spPr>
        <p:txBody>
          <a:bodyPr wrap="square" rtlCol="0">
            <a:spAutoFit/>
          </a:bodyPr>
          <a:lstStyle/>
          <a:p>
            <a:r>
              <a:rPr lang="en-US" sz="1600" b="1" dirty="0">
                <a:latin typeface="Amazon Ember"/>
              </a:rPr>
              <a:t>AWS Fargate</a:t>
            </a:r>
          </a:p>
        </p:txBody>
      </p:sp>
      <p:sp>
        <p:nvSpPr>
          <p:cNvPr id="20" name="TextBox 19"/>
          <p:cNvSpPr txBox="1"/>
          <p:nvPr/>
        </p:nvSpPr>
        <p:spPr>
          <a:xfrm>
            <a:off x="574038" y="5007069"/>
            <a:ext cx="2957975" cy="707886"/>
          </a:xfrm>
          <a:prstGeom prst="rect">
            <a:avLst/>
          </a:prstGeom>
          <a:noFill/>
        </p:spPr>
        <p:txBody>
          <a:bodyPr wrap="square" rtlCol="0">
            <a:spAutoFit/>
          </a:bodyPr>
          <a:lstStyle/>
          <a:p>
            <a:pPr algn="ctr"/>
            <a:r>
              <a:rPr lang="en-US" sz="2400" b="1" dirty="0">
                <a:latin typeface="Amazon Ember"/>
              </a:rPr>
              <a:t>Image Registry</a:t>
            </a:r>
          </a:p>
          <a:p>
            <a:pPr algn="ctr"/>
            <a:r>
              <a:rPr lang="en-US" sz="1600" dirty="0">
                <a:latin typeface="Amazon Ember"/>
              </a:rPr>
              <a:t>Container Image Repository</a:t>
            </a:r>
          </a:p>
        </p:txBody>
      </p:sp>
      <p:sp>
        <p:nvSpPr>
          <p:cNvPr id="16" name="TextBox 15"/>
          <p:cNvSpPr txBox="1"/>
          <p:nvPr/>
        </p:nvSpPr>
        <p:spPr>
          <a:xfrm>
            <a:off x="5210941" y="5068625"/>
            <a:ext cx="2271057" cy="584775"/>
          </a:xfrm>
          <a:prstGeom prst="rect">
            <a:avLst/>
          </a:prstGeom>
          <a:noFill/>
        </p:spPr>
        <p:txBody>
          <a:bodyPr wrap="square" rtlCol="0">
            <a:spAutoFit/>
          </a:bodyPr>
          <a:lstStyle/>
          <a:p>
            <a:r>
              <a:rPr lang="en-US" sz="1600" b="1" dirty="0">
                <a:latin typeface="Amazon Ember"/>
              </a:rPr>
              <a:t>Amazon Elastic </a:t>
            </a:r>
          </a:p>
          <a:p>
            <a:r>
              <a:rPr lang="en-US" sz="1600" b="1" dirty="0">
                <a:latin typeface="Amazon Ember"/>
              </a:rPr>
              <a:t>Container Registry </a:t>
            </a:r>
          </a:p>
        </p:txBody>
      </p:sp>
      <p:grpSp>
        <p:nvGrpSpPr>
          <p:cNvPr id="17" name="Graphic 3">
            <a:extLst>
              <a:ext uri="{FF2B5EF4-FFF2-40B4-BE49-F238E27FC236}">
                <a16:creationId xmlns:a16="http://schemas.microsoft.com/office/drawing/2014/main" id="{AA6B6E00-ABA3-462C-B113-470204B47150}"/>
              </a:ext>
            </a:extLst>
          </p:cNvPr>
          <p:cNvGrpSpPr/>
          <p:nvPr/>
        </p:nvGrpSpPr>
        <p:grpSpPr>
          <a:xfrm>
            <a:off x="3994146" y="3372598"/>
            <a:ext cx="1016727" cy="1016727"/>
            <a:chOff x="4333875" y="2333625"/>
            <a:chExt cx="476250" cy="476250"/>
          </a:xfrm>
          <a:solidFill>
            <a:schemeClr val="accent1"/>
          </a:solidFill>
        </p:grpSpPr>
        <p:sp>
          <p:nvSpPr>
            <p:cNvPr id="18" name="Freeform: Shape 17">
              <a:extLst>
                <a:ext uri="{FF2B5EF4-FFF2-40B4-BE49-F238E27FC236}">
                  <a16:creationId xmlns:a16="http://schemas.microsoft.com/office/drawing/2014/main" id="{98C86AF7-E6BF-49A9-807E-4A697360B570}"/>
                </a:ext>
              </a:extLst>
            </p:cNvPr>
            <p:cNvSpPr/>
            <p:nvPr/>
          </p:nvSpPr>
          <p:spPr>
            <a:xfrm>
              <a:off x="4536281" y="2326481"/>
              <a:ext cx="276225" cy="276225"/>
            </a:xfrm>
            <a:custGeom>
              <a:avLst/>
              <a:gdLst>
                <a:gd name="connsiteX0" fmla="*/ 254794 w 276225"/>
                <a:gd name="connsiteY0" fmla="*/ 7144 h 276225"/>
                <a:gd name="connsiteX1" fmla="*/ 26194 w 276225"/>
                <a:gd name="connsiteY1" fmla="*/ 7144 h 276225"/>
                <a:gd name="connsiteX2" fmla="*/ 7144 w 276225"/>
                <a:gd name="connsiteY2" fmla="*/ 26194 h 276225"/>
                <a:gd name="connsiteX3" fmla="*/ 7144 w 276225"/>
                <a:gd name="connsiteY3" fmla="*/ 73819 h 276225"/>
                <a:gd name="connsiteX4" fmla="*/ 26194 w 276225"/>
                <a:gd name="connsiteY4" fmla="*/ 73819 h 276225"/>
                <a:gd name="connsiteX5" fmla="*/ 26194 w 276225"/>
                <a:gd name="connsiteY5" fmla="*/ 26194 h 276225"/>
                <a:gd name="connsiteX6" fmla="*/ 254794 w 276225"/>
                <a:gd name="connsiteY6" fmla="*/ 26194 h 276225"/>
                <a:gd name="connsiteX7" fmla="*/ 254794 w 276225"/>
                <a:gd name="connsiteY7" fmla="*/ 254794 h 276225"/>
                <a:gd name="connsiteX8" fmla="*/ 207169 w 276225"/>
                <a:gd name="connsiteY8" fmla="*/ 254794 h 276225"/>
                <a:gd name="connsiteX9" fmla="*/ 207169 w 276225"/>
                <a:gd name="connsiteY9" fmla="*/ 273844 h 276225"/>
                <a:gd name="connsiteX10" fmla="*/ 254794 w 276225"/>
                <a:gd name="connsiteY10" fmla="*/ 273844 h 276225"/>
                <a:gd name="connsiteX11" fmla="*/ 273844 w 276225"/>
                <a:gd name="connsiteY11" fmla="*/ 254794 h 276225"/>
                <a:gd name="connsiteX12" fmla="*/ 273844 w 276225"/>
                <a:gd name="connsiteY12" fmla="*/ 26194 h 276225"/>
                <a:gd name="connsiteX13" fmla="*/ 254794 w 276225"/>
                <a:gd name="connsiteY13" fmla="*/ 7144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6225" h="276225">
                  <a:moveTo>
                    <a:pt x="254794" y="7144"/>
                  </a:moveTo>
                  <a:lnTo>
                    <a:pt x="26194" y="7144"/>
                  </a:lnTo>
                  <a:cubicBezTo>
                    <a:pt x="15716" y="7144"/>
                    <a:pt x="7144" y="15716"/>
                    <a:pt x="7144" y="26194"/>
                  </a:cubicBezTo>
                  <a:lnTo>
                    <a:pt x="7144" y="73819"/>
                  </a:lnTo>
                  <a:lnTo>
                    <a:pt x="26194" y="73819"/>
                  </a:lnTo>
                  <a:lnTo>
                    <a:pt x="26194" y="26194"/>
                  </a:lnTo>
                  <a:lnTo>
                    <a:pt x="254794" y="26194"/>
                  </a:lnTo>
                  <a:lnTo>
                    <a:pt x="254794" y="254794"/>
                  </a:lnTo>
                  <a:lnTo>
                    <a:pt x="207169" y="254794"/>
                  </a:lnTo>
                  <a:lnTo>
                    <a:pt x="207169" y="273844"/>
                  </a:lnTo>
                  <a:lnTo>
                    <a:pt x="254794" y="273844"/>
                  </a:lnTo>
                  <a:cubicBezTo>
                    <a:pt x="265271" y="273844"/>
                    <a:pt x="273844" y="265271"/>
                    <a:pt x="273844" y="254794"/>
                  </a:cubicBezTo>
                  <a:lnTo>
                    <a:pt x="273844" y="26194"/>
                  </a:lnTo>
                  <a:cubicBezTo>
                    <a:pt x="273844" y="15716"/>
                    <a:pt x="265271" y="7144"/>
                    <a:pt x="254794" y="7144"/>
                  </a:cubicBezTo>
                  <a:close/>
                </a:path>
              </a:pathLst>
            </a:custGeom>
            <a:grpFill/>
            <a:ln w="9525" cap="flat">
              <a:noFill/>
              <a:prstDash val="solid"/>
              <a:miter/>
            </a:ln>
          </p:spPr>
          <p:txBody>
            <a:bodyPr rtlCol="0" anchor="ctr"/>
            <a:lstStyle/>
            <a:p>
              <a:endParaRPr lang="en-US" sz="3264"/>
            </a:p>
          </p:txBody>
        </p:sp>
        <p:sp>
          <p:nvSpPr>
            <p:cNvPr id="19" name="Freeform: Shape 18">
              <a:extLst>
                <a:ext uri="{FF2B5EF4-FFF2-40B4-BE49-F238E27FC236}">
                  <a16:creationId xmlns:a16="http://schemas.microsoft.com/office/drawing/2014/main" id="{8D637AA2-BC4B-41FC-AB7B-10197CB7CA01}"/>
                </a:ext>
              </a:extLst>
            </p:cNvPr>
            <p:cNvSpPr/>
            <p:nvPr/>
          </p:nvSpPr>
          <p:spPr>
            <a:xfrm>
              <a:off x="4326731" y="2536031"/>
              <a:ext cx="276225" cy="276225"/>
            </a:xfrm>
            <a:custGeom>
              <a:avLst/>
              <a:gdLst>
                <a:gd name="connsiteX0" fmla="*/ 254794 w 276225"/>
                <a:gd name="connsiteY0" fmla="*/ 254794 h 276225"/>
                <a:gd name="connsiteX1" fmla="*/ 26194 w 276225"/>
                <a:gd name="connsiteY1" fmla="*/ 254794 h 276225"/>
                <a:gd name="connsiteX2" fmla="*/ 26194 w 276225"/>
                <a:gd name="connsiteY2" fmla="*/ 26194 h 276225"/>
                <a:gd name="connsiteX3" fmla="*/ 73819 w 276225"/>
                <a:gd name="connsiteY3" fmla="*/ 26194 h 276225"/>
                <a:gd name="connsiteX4" fmla="*/ 73819 w 276225"/>
                <a:gd name="connsiteY4" fmla="*/ 7144 h 276225"/>
                <a:gd name="connsiteX5" fmla="*/ 26194 w 276225"/>
                <a:gd name="connsiteY5" fmla="*/ 7144 h 276225"/>
                <a:gd name="connsiteX6" fmla="*/ 7144 w 276225"/>
                <a:gd name="connsiteY6" fmla="*/ 26194 h 276225"/>
                <a:gd name="connsiteX7" fmla="*/ 7144 w 276225"/>
                <a:gd name="connsiteY7" fmla="*/ 254794 h 276225"/>
                <a:gd name="connsiteX8" fmla="*/ 26194 w 276225"/>
                <a:gd name="connsiteY8" fmla="*/ 273844 h 276225"/>
                <a:gd name="connsiteX9" fmla="*/ 254794 w 276225"/>
                <a:gd name="connsiteY9" fmla="*/ 273844 h 276225"/>
                <a:gd name="connsiteX10" fmla="*/ 273844 w 276225"/>
                <a:gd name="connsiteY10" fmla="*/ 254794 h 276225"/>
                <a:gd name="connsiteX11" fmla="*/ 273844 w 276225"/>
                <a:gd name="connsiteY11" fmla="*/ 207169 h 276225"/>
                <a:gd name="connsiteX12" fmla="*/ 254794 w 276225"/>
                <a:gd name="connsiteY12" fmla="*/ 207169 h 276225"/>
                <a:gd name="connsiteX13" fmla="*/ 254794 w 276225"/>
                <a:gd name="connsiteY13" fmla="*/ 254794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6225" h="276225">
                  <a:moveTo>
                    <a:pt x="254794" y="254794"/>
                  </a:moveTo>
                  <a:lnTo>
                    <a:pt x="26194" y="254794"/>
                  </a:lnTo>
                  <a:lnTo>
                    <a:pt x="26194" y="26194"/>
                  </a:lnTo>
                  <a:lnTo>
                    <a:pt x="73819" y="26194"/>
                  </a:lnTo>
                  <a:lnTo>
                    <a:pt x="73819" y="7144"/>
                  </a:lnTo>
                  <a:lnTo>
                    <a:pt x="26194" y="7144"/>
                  </a:lnTo>
                  <a:cubicBezTo>
                    <a:pt x="15716" y="7144"/>
                    <a:pt x="7144" y="15716"/>
                    <a:pt x="7144" y="26194"/>
                  </a:cubicBezTo>
                  <a:lnTo>
                    <a:pt x="7144" y="254794"/>
                  </a:lnTo>
                  <a:cubicBezTo>
                    <a:pt x="7144" y="265271"/>
                    <a:pt x="15716" y="273844"/>
                    <a:pt x="26194" y="273844"/>
                  </a:cubicBezTo>
                  <a:lnTo>
                    <a:pt x="254794" y="273844"/>
                  </a:lnTo>
                  <a:cubicBezTo>
                    <a:pt x="265271" y="273844"/>
                    <a:pt x="273844" y="265271"/>
                    <a:pt x="273844" y="254794"/>
                  </a:cubicBezTo>
                  <a:lnTo>
                    <a:pt x="273844" y="207169"/>
                  </a:lnTo>
                  <a:lnTo>
                    <a:pt x="254794" y="207169"/>
                  </a:lnTo>
                  <a:lnTo>
                    <a:pt x="254794" y="254794"/>
                  </a:lnTo>
                  <a:close/>
                </a:path>
              </a:pathLst>
            </a:custGeom>
            <a:grpFill/>
            <a:ln w="9525" cap="flat">
              <a:noFill/>
              <a:prstDash val="solid"/>
              <a:miter/>
            </a:ln>
          </p:spPr>
          <p:txBody>
            <a:bodyPr rtlCol="0" anchor="ctr"/>
            <a:lstStyle/>
            <a:p>
              <a:endParaRPr lang="en-US" sz="3264"/>
            </a:p>
          </p:txBody>
        </p:sp>
        <p:sp>
          <p:nvSpPr>
            <p:cNvPr id="21" name="Freeform: Shape 20">
              <a:extLst>
                <a:ext uri="{FF2B5EF4-FFF2-40B4-BE49-F238E27FC236}">
                  <a16:creationId xmlns:a16="http://schemas.microsoft.com/office/drawing/2014/main" id="{F32C6BBB-AEB7-49AA-9A39-E3709A9045CD}"/>
                </a:ext>
              </a:extLst>
            </p:cNvPr>
            <p:cNvSpPr/>
            <p:nvPr/>
          </p:nvSpPr>
          <p:spPr>
            <a:xfrm>
              <a:off x="4412456" y="2412206"/>
              <a:ext cx="314325" cy="314325"/>
            </a:xfrm>
            <a:custGeom>
              <a:avLst/>
              <a:gdLst>
                <a:gd name="connsiteX0" fmla="*/ 264319 w 314325"/>
                <a:gd name="connsiteY0" fmla="*/ 35719 h 314325"/>
                <a:gd name="connsiteX1" fmla="*/ 264319 w 314325"/>
                <a:gd name="connsiteY1" fmla="*/ 7144 h 314325"/>
                <a:gd name="connsiteX2" fmla="*/ 245269 w 314325"/>
                <a:gd name="connsiteY2" fmla="*/ 7144 h 314325"/>
                <a:gd name="connsiteX3" fmla="*/ 245269 w 314325"/>
                <a:gd name="connsiteY3" fmla="*/ 35719 h 314325"/>
                <a:gd name="connsiteX4" fmla="*/ 216694 w 314325"/>
                <a:gd name="connsiteY4" fmla="*/ 35719 h 314325"/>
                <a:gd name="connsiteX5" fmla="*/ 216694 w 314325"/>
                <a:gd name="connsiteY5" fmla="*/ 7144 h 314325"/>
                <a:gd name="connsiteX6" fmla="*/ 197644 w 314325"/>
                <a:gd name="connsiteY6" fmla="*/ 7144 h 314325"/>
                <a:gd name="connsiteX7" fmla="*/ 197644 w 314325"/>
                <a:gd name="connsiteY7" fmla="*/ 35719 h 314325"/>
                <a:gd name="connsiteX8" fmla="*/ 169069 w 314325"/>
                <a:gd name="connsiteY8" fmla="*/ 35719 h 314325"/>
                <a:gd name="connsiteX9" fmla="*/ 169069 w 314325"/>
                <a:gd name="connsiteY9" fmla="*/ 7144 h 314325"/>
                <a:gd name="connsiteX10" fmla="*/ 150019 w 314325"/>
                <a:gd name="connsiteY10" fmla="*/ 7144 h 314325"/>
                <a:gd name="connsiteX11" fmla="*/ 150019 w 314325"/>
                <a:gd name="connsiteY11" fmla="*/ 35719 h 314325"/>
                <a:gd name="connsiteX12" fmla="*/ 121444 w 314325"/>
                <a:gd name="connsiteY12" fmla="*/ 35719 h 314325"/>
                <a:gd name="connsiteX13" fmla="*/ 121444 w 314325"/>
                <a:gd name="connsiteY13" fmla="*/ 7144 h 314325"/>
                <a:gd name="connsiteX14" fmla="*/ 102394 w 314325"/>
                <a:gd name="connsiteY14" fmla="*/ 7144 h 314325"/>
                <a:gd name="connsiteX15" fmla="*/ 102394 w 314325"/>
                <a:gd name="connsiteY15" fmla="*/ 35719 h 314325"/>
                <a:gd name="connsiteX16" fmla="*/ 73819 w 314325"/>
                <a:gd name="connsiteY16" fmla="*/ 35719 h 314325"/>
                <a:gd name="connsiteX17" fmla="*/ 73819 w 314325"/>
                <a:gd name="connsiteY17" fmla="*/ 7144 h 314325"/>
                <a:gd name="connsiteX18" fmla="*/ 54769 w 314325"/>
                <a:gd name="connsiteY18" fmla="*/ 7144 h 314325"/>
                <a:gd name="connsiteX19" fmla="*/ 54769 w 314325"/>
                <a:gd name="connsiteY19" fmla="*/ 35719 h 314325"/>
                <a:gd name="connsiteX20" fmla="*/ 35719 w 314325"/>
                <a:gd name="connsiteY20" fmla="*/ 54769 h 314325"/>
                <a:gd name="connsiteX21" fmla="*/ 7144 w 314325"/>
                <a:gd name="connsiteY21" fmla="*/ 54769 h 314325"/>
                <a:gd name="connsiteX22" fmla="*/ 7144 w 314325"/>
                <a:gd name="connsiteY22" fmla="*/ 73819 h 314325"/>
                <a:gd name="connsiteX23" fmla="*/ 35719 w 314325"/>
                <a:gd name="connsiteY23" fmla="*/ 73819 h 314325"/>
                <a:gd name="connsiteX24" fmla="*/ 35719 w 314325"/>
                <a:gd name="connsiteY24" fmla="*/ 102394 h 314325"/>
                <a:gd name="connsiteX25" fmla="*/ 7144 w 314325"/>
                <a:gd name="connsiteY25" fmla="*/ 102394 h 314325"/>
                <a:gd name="connsiteX26" fmla="*/ 7144 w 314325"/>
                <a:gd name="connsiteY26" fmla="*/ 121444 h 314325"/>
                <a:gd name="connsiteX27" fmla="*/ 35719 w 314325"/>
                <a:gd name="connsiteY27" fmla="*/ 121444 h 314325"/>
                <a:gd name="connsiteX28" fmla="*/ 35719 w 314325"/>
                <a:gd name="connsiteY28" fmla="*/ 150019 h 314325"/>
                <a:gd name="connsiteX29" fmla="*/ 7144 w 314325"/>
                <a:gd name="connsiteY29" fmla="*/ 150019 h 314325"/>
                <a:gd name="connsiteX30" fmla="*/ 7144 w 314325"/>
                <a:gd name="connsiteY30" fmla="*/ 169069 h 314325"/>
                <a:gd name="connsiteX31" fmla="*/ 35719 w 314325"/>
                <a:gd name="connsiteY31" fmla="*/ 169069 h 314325"/>
                <a:gd name="connsiteX32" fmla="*/ 35719 w 314325"/>
                <a:gd name="connsiteY32" fmla="*/ 197644 h 314325"/>
                <a:gd name="connsiteX33" fmla="*/ 7144 w 314325"/>
                <a:gd name="connsiteY33" fmla="*/ 197644 h 314325"/>
                <a:gd name="connsiteX34" fmla="*/ 7144 w 314325"/>
                <a:gd name="connsiteY34" fmla="*/ 216694 h 314325"/>
                <a:gd name="connsiteX35" fmla="*/ 35719 w 314325"/>
                <a:gd name="connsiteY35" fmla="*/ 216694 h 314325"/>
                <a:gd name="connsiteX36" fmla="*/ 35719 w 314325"/>
                <a:gd name="connsiteY36" fmla="*/ 245269 h 314325"/>
                <a:gd name="connsiteX37" fmla="*/ 7144 w 314325"/>
                <a:gd name="connsiteY37" fmla="*/ 245269 h 314325"/>
                <a:gd name="connsiteX38" fmla="*/ 7144 w 314325"/>
                <a:gd name="connsiteY38" fmla="*/ 264319 h 314325"/>
                <a:gd name="connsiteX39" fmla="*/ 35719 w 314325"/>
                <a:gd name="connsiteY39" fmla="*/ 264319 h 314325"/>
                <a:gd name="connsiteX40" fmla="*/ 54769 w 314325"/>
                <a:gd name="connsiteY40" fmla="*/ 283369 h 314325"/>
                <a:gd name="connsiteX41" fmla="*/ 54769 w 314325"/>
                <a:gd name="connsiteY41" fmla="*/ 311944 h 314325"/>
                <a:gd name="connsiteX42" fmla="*/ 73819 w 314325"/>
                <a:gd name="connsiteY42" fmla="*/ 311944 h 314325"/>
                <a:gd name="connsiteX43" fmla="*/ 73819 w 314325"/>
                <a:gd name="connsiteY43" fmla="*/ 283369 h 314325"/>
                <a:gd name="connsiteX44" fmla="*/ 102394 w 314325"/>
                <a:gd name="connsiteY44" fmla="*/ 283369 h 314325"/>
                <a:gd name="connsiteX45" fmla="*/ 102394 w 314325"/>
                <a:gd name="connsiteY45" fmla="*/ 311944 h 314325"/>
                <a:gd name="connsiteX46" fmla="*/ 121444 w 314325"/>
                <a:gd name="connsiteY46" fmla="*/ 311944 h 314325"/>
                <a:gd name="connsiteX47" fmla="*/ 121444 w 314325"/>
                <a:gd name="connsiteY47" fmla="*/ 283369 h 314325"/>
                <a:gd name="connsiteX48" fmla="*/ 150019 w 314325"/>
                <a:gd name="connsiteY48" fmla="*/ 283369 h 314325"/>
                <a:gd name="connsiteX49" fmla="*/ 150019 w 314325"/>
                <a:gd name="connsiteY49" fmla="*/ 311944 h 314325"/>
                <a:gd name="connsiteX50" fmla="*/ 169069 w 314325"/>
                <a:gd name="connsiteY50" fmla="*/ 311944 h 314325"/>
                <a:gd name="connsiteX51" fmla="*/ 169069 w 314325"/>
                <a:gd name="connsiteY51" fmla="*/ 283369 h 314325"/>
                <a:gd name="connsiteX52" fmla="*/ 197644 w 314325"/>
                <a:gd name="connsiteY52" fmla="*/ 283369 h 314325"/>
                <a:gd name="connsiteX53" fmla="*/ 197644 w 314325"/>
                <a:gd name="connsiteY53" fmla="*/ 311944 h 314325"/>
                <a:gd name="connsiteX54" fmla="*/ 216694 w 314325"/>
                <a:gd name="connsiteY54" fmla="*/ 311944 h 314325"/>
                <a:gd name="connsiteX55" fmla="*/ 216694 w 314325"/>
                <a:gd name="connsiteY55" fmla="*/ 283369 h 314325"/>
                <a:gd name="connsiteX56" fmla="*/ 245269 w 314325"/>
                <a:gd name="connsiteY56" fmla="*/ 283369 h 314325"/>
                <a:gd name="connsiteX57" fmla="*/ 245269 w 314325"/>
                <a:gd name="connsiteY57" fmla="*/ 311944 h 314325"/>
                <a:gd name="connsiteX58" fmla="*/ 264319 w 314325"/>
                <a:gd name="connsiteY58" fmla="*/ 311944 h 314325"/>
                <a:gd name="connsiteX59" fmla="*/ 264319 w 314325"/>
                <a:gd name="connsiteY59" fmla="*/ 283369 h 314325"/>
                <a:gd name="connsiteX60" fmla="*/ 283369 w 314325"/>
                <a:gd name="connsiteY60" fmla="*/ 264319 h 314325"/>
                <a:gd name="connsiteX61" fmla="*/ 311944 w 314325"/>
                <a:gd name="connsiteY61" fmla="*/ 264319 h 314325"/>
                <a:gd name="connsiteX62" fmla="*/ 311944 w 314325"/>
                <a:gd name="connsiteY62" fmla="*/ 245269 h 314325"/>
                <a:gd name="connsiteX63" fmla="*/ 283369 w 314325"/>
                <a:gd name="connsiteY63" fmla="*/ 245269 h 314325"/>
                <a:gd name="connsiteX64" fmla="*/ 283369 w 314325"/>
                <a:gd name="connsiteY64" fmla="*/ 216694 h 314325"/>
                <a:gd name="connsiteX65" fmla="*/ 311944 w 314325"/>
                <a:gd name="connsiteY65" fmla="*/ 216694 h 314325"/>
                <a:gd name="connsiteX66" fmla="*/ 311944 w 314325"/>
                <a:gd name="connsiteY66" fmla="*/ 197644 h 314325"/>
                <a:gd name="connsiteX67" fmla="*/ 283369 w 314325"/>
                <a:gd name="connsiteY67" fmla="*/ 197644 h 314325"/>
                <a:gd name="connsiteX68" fmla="*/ 283369 w 314325"/>
                <a:gd name="connsiteY68" fmla="*/ 169069 h 314325"/>
                <a:gd name="connsiteX69" fmla="*/ 311944 w 314325"/>
                <a:gd name="connsiteY69" fmla="*/ 169069 h 314325"/>
                <a:gd name="connsiteX70" fmla="*/ 311944 w 314325"/>
                <a:gd name="connsiteY70" fmla="*/ 150019 h 314325"/>
                <a:gd name="connsiteX71" fmla="*/ 283369 w 314325"/>
                <a:gd name="connsiteY71" fmla="*/ 150019 h 314325"/>
                <a:gd name="connsiteX72" fmla="*/ 283369 w 314325"/>
                <a:gd name="connsiteY72" fmla="*/ 121444 h 314325"/>
                <a:gd name="connsiteX73" fmla="*/ 311944 w 314325"/>
                <a:gd name="connsiteY73" fmla="*/ 121444 h 314325"/>
                <a:gd name="connsiteX74" fmla="*/ 311944 w 314325"/>
                <a:gd name="connsiteY74" fmla="*/ 102394 h 314325"/>
                <a:gd name="connsiteX75" fmla="*/ 283369 w 314325"/>
                <a:gd name="connsiteY75" fmla="*/ 102394 h 314325"/>
                <a:gd name="connsiteX76" fmla="*/ 283369 w 314325"/>
                <a:gd name="connsiteY76" fmla="*/ 73819 h 314325"/>
                <a:gd name="connsiteX77" fmla="*/ 311944 w 314325"/>
                <a:gd name="connsiteY77" fmla="*/ 73819 h 314325"/>
                <a:gd name="connsiteX78" fmla="*/ 311944 w 314325"/>
                <a:gd name="connsiteY78" fmla="*/ 54769 h 314325"/>
                <a:gd name="connsiteX79" fmla="*/ 283369 w 314325"/>
                <a:gd name="connsiteY79" fmla="*/ 54769 h 314325"/>
                <a:gd name="connsiteX80" fmla="*/ 264319 w 314325"/>
                <a:gd name="connsiteY80" fmla="*/ 35719 h 314325"/>
                <a:gd name="connsiteX81" fmla="*/ 264319 w 314325"/>
                <a:gd name="connsiteY81" fmla="*/ 262414 h 314325"/>
                <a:gd name="connsiteX82" fmla="*/ 262414 w 314325"/>
                <a:gd name="connsiteY82" fmla="*/ 264319 h 314325"/>
                <a:gd name="connsiteX83" fmla="*/ 56674 w 314325"/>
                <a:gd name="connsiteY83" fmla="*/ 264319 h 314325"/>
                <a:gd name="connsiteX84" fmla="*/ 56674 w 314325"/>
                <a:gd name="connsiteY84" fmla="*/ 264319 h 314325"/>
                <a:gd name="connsiteX85" fmla="*/ 54769 w 314325"/>
                <a:gd name="connsiteY85" fmla="*/ 262414 h 314325"/>
                <a:gd name="connsiteX86" fmla="*/ 54769 w 314325"/>
                <a:gd name="connsiteY86" fmla="*/ 56674 h 314325"/>
                <a:gd name="connsiteX87" fmla="*/ 54769 w 314325"/>
                <a:gd name="connsiteY87" fmla="*/ 56674 h 314325"/>
                <a:gd name="connsiteX88" fmla="*/ 56674 w 314325"/>
                <a:gd name="connsiteY88" fmla="*/ 54769 h 314325"/>
                <a:gd name="connsiteX89" fmla="*/ 262414 w 314325"/>
                <a:gd name="connsiteY89" fmla="*/ 54769 h 314325"/>
                <a:gd name="connsiteX90" fmla="*/ 264319 w 314325"/>
                <a:gd name="connsiteY90" fmla="*/ 56674 h 314325"/>
                <a:gd name="connsiteX91" fmla="*/ 264319 w 314325"/>
                <a:gd name="connsiteY91" fmla="*/ 262414 h 31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314325" h="314325">
                  <a:moveTo>
                    <a:pt x="264319" y="35719"/>
                  </a:moveTo>
                  <a:lnTo>
                    <a:pt x="264319" y="7144"/>
                  </a:lnTo>
                  <a:lnTo>
                    <a:pt x="245269" y="7144"/>
                  </a:lnTo>
                  <a:lnTo>
                    <a:pt x="245269" y="35719"/>
                  </a:lnTo>
                  <a:lnTo>
                    <a:pt x="216694" y="35719"/>
                  </a:lnTo>
                  <a:lnTo>
                    <a:pt x="216694" y="7144"/>
                  </a:lnTo>
                  <a:lnTo>
                    <a:pt x="197644" y="7144"/>
                  </a:lnTo>
                  <a:lnTo>
                    <a:pt x="197644" y="35719"/>
                  </a:lnTo>
                  <a:lnTo>
                    <a:pt x="169069" y="35719"/>
                  </a:lnTo>
                  <a:lnTo>
                    <a:pt x="169069" y="7144"/>
                  </a:lnTo>
                  <a:lnTo>
                    <a:pt x="150019" y="7144"/>
                  </a:lnTo>
                  <a:lnTo>
                    <a:pt x="150019" y="35719"/>
                  </a:lnTo>
                  <a:lnTo>
                    <a:pt x="121444" y="35719"/>
                  </a:lnTo>
                  <a:lnTo>
                    <a:pt x="121444" y="7144"/>
                  </a:lnTo>
                  <a:lnTo>
                    <a:pt x="102394" y="7144"/>
                  </a:lnTo>
                  <a:lnTo>
                    <a:pt x="102394" y="35719"/>
                  </a:lnTo>
                  <a:lnTo>
                    <a:pt x="73819" y="35719"/>
                  </a:lnTo>
                  <a:lnTo>
                    <a:pt x="73819" y="7144"/>
                  </a:lnTo>
                  <a:lnTo>
                    <a:pt x="54769" y="7144"/>
                  </a:lnTo>
                  <a:lnTo>
                    <a:pt x="54769" y="35719"/>
                  </a:lnTo>
                  <a:cubicBezTo>
                    <a:pt x="44291" y="36671"/>
                    <a:pt x="36671" y="44291"/>
                    <a:pt x="35719" y="54769"/>
                  </a:cubicBezTo>
                  <a:lnTo>
                    <a:pt x="7144" y="54769"/>
                  </a:lnTo>
                  <a:lnTo>
                    <a:pt x="7144" y="73819"/>
                  </a:lnTo>
                  <a:lnTo>
                    <a:pt x="35719" y="73819"/>
                  </a:lnTo>
                  <a:lnTo>
                    <a:pt x="35719" y="102394"/>
                  </a:lnTo>
                  <a:lnTo>
                    <a:pt x="7144" y="102394"/>
                  </a:lnTo>
                  <a:lnTo>
                    <a:pt x="7144" y="121444"/>
                  </a:lnTo>
                  <a:lnTo>
                    <a:pt x="35719" y="121444"/>
                  </a:lnTo>
                  <a:lnTo>
                    <a:pt x="35719" y="150019"/>
                  </a:lnTo>
                  <a:lnTo>
                    <a:pt x="7144" y="150019"/>
                  </a:lnTo>
                  <a:lnTo>
                    <a:pt x="7144" y="169069"/>
                  </a:lnTo>
                  <a:lnTo>
                    <a:pt x="35719" y="169069"/>
                  </a:lnTo>
                  <a:lnTo>
                    <a:pt x="35719" y="197644"/>
                  </a:lnTo>
                  <a:lnTo>
                    <a:pt x="7144" y="197644"/>
                  </a:lnTo>
                  <a:lnTo>
                    <a:pt x="7144" y="216694"/>
                  </a:lnTo>
                  <a:lnTo>
                    <a:pt x="35719" y="216694"/>
                  </a:lnTo>
                  <a:lnTo>
                    <a:pt x="35719" y="245269"/>
                  </a:lnTo>
                  <a:lnTo>
                    <a:pt x="7144" y="245269"/>
                  </a:lnTo>
                  <a:lnTo>
                    <a:pt x="7144" y="264319"/>
                  </a:lnTo>
                  <a:lnTo>
                    <a:pt x="35719" y="264319"/>
                  </a:lnTo>
                  <a:cubicBezTo>
                    <a:pt x="36671" y="274796"/>
                    <a:pt x="44291" y="282416"/>
                    <a:pt x="54769" y="283369"/>
                  </a:cubicBezTo>
                  <a:lnTo>
                    <a:pt x="54769" y="311944"/>
                  </a:lnTo>
                  <a:lnTo>
                    <a:pt x="73819" y="311944"/>
                  </a:lnTo>
                  <a:lnTo>
                    <a:pt x="73819" y="283369"/>
                  </a:lnTo>
                  <a:lnTo>
                    <a:pt x="102394" y="283369"/>
                  </a:lnTo>
                  <a:lnTo>
                    <a:pt x="102394" y="311944"/>
                  </a:lnTo>
                  <a:lnTo>
                    <a:pt x="121444" y="311944"/>
                  </a:lnTo>
                  <a:lnTo>
                    <a:pt x="121444" y="283369"/>
                  </a:lnTo>
                  <a:lnTo>
                    <a:pt x="150019" y="283369"/>
                  </a:lnTo>
                  <a:lnTo>
                    <a:pt x="150019" y="311944"/>
                  </a:lnTo>
                  <a:lnTo>
                    <a:pt x="169069" y="311944"/>
                  </a:lnTo>
                  <a:lnTo>
                    <a:pt x="169069" y="283369"/>
                  </a:lnTo>
                  <a:lnTo>
                    <a:pt x="197644" y="283369"/>
                  </a:lnTo>
                  <a:lnTo>
                    <a:pt x="197644" y="311944"/>
                  </a:lnTo>
                  <a:lnTo>
                    <a:pt x="216694" y="311944"/>
                  </a:lnTo>
                  <a:lnTo>
                    <a:pt x="216694" y="283369"/>
                  </a:lnTo>
                  <a:lnTo>
                    <a:pt x="245269" y="283369"/>
                  </a:lnTo>
                  <a:lnTo>
                    <a:pt x="245269" y="311944"/>
                  </a:lnTo>
                  <a:lnTo>
                    <a:pt x="264319" y="311944"/>
                  </a:lnTo>
                  <a:lnTo>
                    <a:pt x="264319" y="283369"/>
                  </a:lnTo>
                  <a:cubicBezTo>
                    <a:pt x="274796" y="282416"/>
                    <a:pt x="282416" y="274796"/>
                    <a:pt x="283369" y="264319"/>
                  </a:cubicBezTo>
                  <a:lnTo>
                    <a:pt x="311944" y="264319"/>
                  </a:lnTo>
                  <a:lnTo>
                    <a:pt x="311944" y="245269"/>
                  </a:lnTo>
                  <a:lnTo>
                    <a:pt x="283369" y="245269"/>
                  </a:lnTo>
                  <a:lnTo>
                    <a:pt x="283369" y="216694"/>
                  </a:lnTo>
                  <a:lnTo>
                    <a:pt x="311944" y="216694"/>
                  </a:lnTo>
                  <a:lnTo>
                    <a:pt x="311944" y="197644"/>
                  </a:lnTo>
                  <a:lnTo>
                    <a:pt x="283369" y="197644"/>
                  </a:lnTo>
                  <a:lnTo>
                    <a:pt x="283369" y="169069"/>
                  </a:lnTo>
                  <a:lnTo>
                    <a:pt x="311944" y="169069"/>
                  </a:lnTo>
                  <a:lnTo>
                    <a:pt x="311944" y="150019"/>
                  </a:lnTo>
                  <a:lnTo>
                    <a:pt x="283369" y="150019"/>
                  </a:lnTo>
                  <a:lnTo>
                    <a:pt x="283369" y="121444"/>
                  </a:lnTo>
                  <a:lnTo>
                    <a:pt x="311944" y="121444"/>
                  </a:lnTo>
                  <a:lnTo>
                    <a:pt x="311944" y="102394"/>
                  </a:lnTo>
                  <a:lnTo>
                    <a:pt x="283369" y="102394"/>
                  </a:lnTo>
                  <a:lnTo>
                    <a:pt x="283369" y="73819"/>
                  </a:lnTo>
                  <a:lnTo>
                    <a:pt x="311944" y="73819"/>
                  </a:lnTo>
                  <a:lnTo>
                    <a:pt x="311944" y="54769"/>
                  </a:lnTo>
                  <a:lnTo>
                    <a:pt x="283369" y="54769"/>
                  </a:lnTo>
                  <a:cubicBezTo>
                    <a:pt x="282416" y="44291"/>
                    <a:pt x="274796" y="36671"/>
                    <a:pt x="264319" y="35719"/>
                  </a:cubicBezTo>
                  <a:close/>
                  <a:moveTo>
                    <a:pt x="264319" y="262414"/>
                  </a:moveTo>
                  <a:cubicBezTo>
                    <a:pt x="264319" y="263366"/>
                    <a:pt x="263366" y="264319"/>
                    <a:pt x="262414" y="264319"/>
                  </a:cubicBezTo>
                  <a:lnTo>
                    <a:pt x="56674" y="264319"/>
                  </a:lnTo>
                  <a:cubicBezTo>
                    <a:pt x="56674" y="264319"/>
                    <a:pt x="56674" y="264319"/>
                    <a:pt x="56674" y="264319"/>
                  </a:cubicBezTo>
                  <a:cubicBezTo>
                    <a:pt x="55721" y="264319"/>
                    <a:pt x="54769" y="263366"/>
                    <a:pt x="54769" y="262414"/>
                  </a:cubicBezTo>
                  <a:lnTo>
                    <a:pt x="54769" y="56674"/>
                  </a:lnTo>
                  <a:cubicBezTo>
                    <a:pt x="54769" y="56674"/>
                    <a:pt x="54769" y="56674"/>
                    <a:pt x="54769" y="56674"/>
                  </a:cubicBezTo>
                  <a:cubicBezTo>
                    <a:pt x="54769" y="55721"/>
                    <a:pt x="55721" y="54769"/>
                    <a:pt x="56674" y="54769"/>
                  </a:cubicBezTo>
                  <a:lnTo>
                    <a:pt x="262414" y="54769"/>
                  </a:lnTo>
                  <a:cubicBezTo>
                    <a:pt x="263366" y="54769"/>
                    <a:pt x="264319" y="55721"/>
                    <a:pt x="264319" y="56674"/>
                  </a:cubicBezTo>
                  <a:lnTo>
                    <a:pt x="264319" y="262414"/>
                  </a:lnTo>
                  <a:close/>
                </a:path>
              </a:pathLst>
            </a:custGeom>
            <a:grpFill/>
            <a:ln w="9525" cap="flat">
              <a:noFill/>
              <a:prstDash val="solid"/>
              <a:miter/>
            </a:ln>
          </p:spPr>
          <p:txBody>
            <a:bodyPr rtlCol="0" anchor="ctr"/>
            <a:lstStyle/>
            <a:p>
              <a:endParaRPr lang="en-US" sz="3264" dirty="0"/>
            </a:p>
          </p:txBody>
        </p:sp>
      </p:grpSp>
      <p:grpSp>
        <p:nvGrpSpPr>
          <p:cNvPr id="3" name="Group 4">
            <a:extLst>
              <a:ext uri="{FF2B5EF4-FFF2-40B4-BE49-F238E27FC236}">
                <a16:creationId xmlns:a16="http://schemas.microsoft.com/office/drawing/2014/main" id="{4C8FEC9D-F5C4-4DD3-9E26-006B04C2285D}"/>
              </a:ext>
            </a:extLst>
          </p:cNvPr>
          <p:cNvGrpSpPr>
            <a:grpSpLocks noChangeAspect="1"/>
          </p:cNvGrpSpPr>
          <p:nvPr/>
        </p:nvGrpSpPr>
        <p:grpSpPr bwMode="auto">
          <a:xfrm>
            <a:off x="7863838" y="1510067"/>
            <a:ext cx="869951" cy="971551"/>
            <a:chOff x="4188" y="848"/>
            <a:chExt cx="411" cy="459"/>
          </a:xfrm>
        </p:grpSpPr>
        <p:sp>
          <p:nvSpPr>
            <p:cNvPr id="7" name="Freeform 5">
              <a:extLst>
                <a:ext uri="{FF2B5EF4-FFF2-40B4-BE49-F238E27FC236}">
                  <a16:creationId xmlns:a16="http://schemas.microsoft.com/office/drawing/2014/main" id="{9ACC232D-17E3-40A0-8F14-63E093F8B5D0}"/>
                </a:ext>
              </a:extLst>
            </p:cNvPr>
            <p:cNvSpPr>
              <a:spLocks/>
            </p:cNvSpPr>
            <p:nvPr/>
          </p:nvSpPr>
          <p:spPr bwMode="auto">
            <a:xfrm>
              <a:off x="4188" y="848"/>
              <a:ext cx="393" cy="459"/>
            </a:xfrm>
            <a:custGeom>
              <a:avLst/>
              <a:gdLst>
                <a:gd name="T0" fmla="*/ 281 w 586"/>
                <a:gd name="T1" fmla="*/ 154 h 693"/>
                <a:gd name="T2" fmla="*/ 281 w 586"/>
                <a:gd name="T3" fmla="*/ 154 h 693"/>
                <a:gd name="T4" fmla="*/ 281 w 586"/>
                <a:gd name="T5" fmla="*/ 0 h 693"/>
                <a:gd name="T6" fmla="*/ 0 w 586"/>
                <a:gd name="T7" fmla="*/ 162 h 693"/>
                <a:gd name="T8" fmla="*/ 0 w 586"/>
                <a:gd name="T9" fmla="*/ 516 h 693"/>
                <a:gd name="T10" fmla="*/ 306 w 586"/>
                <a:gd name="T11" fmla="*/ 693 h 693"/>
                <a:gd name="T12" fmla="*/ 586 w 586"/>
                <a:gd name="T13" fmla="*/ 532 h 693"/>
                <a:gd name="T14" fmla="*/ 453 w 586"/>
                <a:gd name="T15" fmla="*/ 455 h 693"/>
                <a:gd name="T16" fmla="*/ 306 w 586"/>
                <a:gd name="T17" fmla="*/ 539 h 693"/>
                <a:gd name="T18" fmla="*/ 133 w 586"/>
                <a:gd name="T19" fmla="*/ 439 h 693"/>
                <a:gd name="T20" fmla="*/ 133 w 586"/>
                <a:gd name="T21" fmla="*/ 239 h 693"/>
                <a:gd name="T22" fmla="*/ 281 w 586"/>
                <a:gd name="T23" fmla="*/ 154 h 693"/>
                <a:gd name="T24" fmla="*/ 281 w 586"/>
                <a:gd name="T25" fmla="*/ 154 h 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6" h="693">
                  <a:moveTo>
                    <a:pt x="281" y="154"/>
                  </a:moveTo>
                  <a:lnTo>
                    <a:pt x="281" y="154"/>
                  </a:lnTo>
                  <a:lnTo>
                    <a:pt x="281" y="0"/>
                  </a:lnTo>
                  <a:lnTo>
                    <a:pt x="0" y="162"/>
                  </a:lnTo>
                  <a:lnTo>
                    <a:pt x="0" y="516"/>
                  </a:lnTo>
                  <a:lnTo>
                    <a:pt x="306" y="693"/>
                  </a:lnTo>
                  <a:lnTo>
                    <a:pt x="586" y="532"/>
                  </a:lnTo>
                  <a:lnTo>
                    <a:pt x="453" y="455"/>
                  </a:lnTo>
                  <a:lnTo>
                    <a:pt x="306" y="539"/>
                  </a:lnTo>
                  <a:lnTo>
                    <a:pt x="133" y="439"/>
                  </a:lnTo>
                  <a:lnTo>
                    <a:pt x="133" y="239"/>
                  </a:lnTo>
                  <a:lnTo>
                    <a:pt x="281" y="154"/>
                  </a:lnTo>
                  <a:lnTo>
                    <a:pt x="281" y="154"/>
                  </a:lnTo>
                  <a:close/>
                </a:path>
              </a:pathLst>
            </a:custGeom>
            <a:noFill/>
            <a:ln w="26988" cap="flat">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2" name="Freeform 6">
              <a:extLst>
                <a:ext uri="{FF2B5EF4-FFF2-40B4-BE49-F238E27FC236}">
                  <a16:creationId xmlns:a16="http://schemas.microsoft.com/office/drawing/2014/main" id="{79D007A6-A168-455F-8259-0C93C0987C0D}"/>
                </a:ext>
              </a:extLst>
            </p:cNvPr>
            <p:cNvSpPr>
              <a:spLocks/>
            </p:cNvSpPr>
            <p:nvPr/>
          </p:nvSpPr>
          <p:spPr bwMode="auto">
            <a:xfrm>
              <a:off x="4412" y="849"/>
              <a:ext cx="187" cy="320"/>
            </a:xfrm>
            <a:custGeom>
              <a:avLst/>
              <a:gdLst>
                <a:gd name="T0" fmla="*/ 0 w 279"/>
                <a:gd name="T1" fmla="*/ 154 h 484"/>
                <a:gd name="T2" fmla="*/ 0 w 279"/>
                <a:gd name="T3" fmla="*/ 154 h 484"/>
                <a:gd name="T4" fmla="*/ 0 w 279"/>
                <a:gd name="T5" fmla="*/ 0 h 484"/>
                <a:gd name="T6" fmla="*/ 279 w 279"/>
                <a:gd name="T7" fmla="*/ 161 h 484"/>
                <a:gd name="T8" fmla="*/ 279 w 279"/>
                <a:gd name="T9" fmla="*/ 484 h 484"/>
                <a:gd name="T10" fmla="*/ 146 w 279"/>
                <a:gd name="T11" fmla="*/ 408 h 484"/>
                <a:gd name="T12" fmla="*/ 146 w 279"/>
                <a:gd name="T13" fmla="*/ 238 h 484"/>
                <a:gd name="T14" fmla="*/ 0 w 279"/>
                <a:gd name="T15" fmla="*/ 154 h 484"/>
                <a:gd name="T16" fmla="*/ 0 w 279"/>
                <a:gd name="T17" fmla="*/ 154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9" h="484">
                  <a:moveTo>
                    <a:pt x="0" y="154"/>
                  </a:moveTo>
                  <a:lnTo>
                    <a:pt x="0" y="154"/>
                  </a:lnTo>
                  <a:lnTo>
                    <a:pt x="0" y="0"/>
                  </a:lnTo>
                  <a:lnTo>
                    <a:pt x="279" y="161"/>
                  </a:lnTo>
                  <a:lnTo>
                    <a:pt x="279" y="484"/>
                  </a:lnTo>
                  <a:lnTo>
                    <a:pt x="146" y="408"/>
                  </a:lnTo>
                  <a:lnTo>
                    <a:pt x="146" y="238"/>
                  </a:lnTo>
                  <a:lnTo>
                    <a:pt x="0" y="154"/>
                  </a:lnTo>
                  <a:lnTo>
                    <a:pt x="0" y="154"/>
                  </a:lnTo>
                  <a:close/>
                </a:path>
              </a:pathLst>
            </a:custGeom>
            <a:noFill/>
            <a:ln w="26988" cap="flat">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3" name="Freeform 7">
              <a:extLst>
                <a:ext uri="{FF2B5EF4-FFF2-40B4-BE49-F238E27FC236}">
                  <a16:creationId xmlns:a16="http://schemas.microsoft.com/office/drawing/2014/main" id="{CB184799-EF89-4126-8A32-3A5A7090FB7A}"/>
                </a:ext>
              </a:extLst>
            </p:cNvPr>
            <p:cNvSpPr>
              <a:spLocks/>
            </p:cNvSpPr>
            <p:nvPr/>
          </p:nvSpPr>
          <p:spPr bwMode="auto">
            <a:xfrm>
              <a:off x="4347" y="1008"/>
              <a:ext cx="106" cy="135"/>
            </a:xfrm>
            <a:custGeom>
              <a:avLst/>
              <a:gdLst>
                <a:gd name="T0" fmla="*/ 0 w 157"/>
                <a:gd name="T1" fmla="*/ 204 h 204"/>
                <a:gd name="T2" fmla="*/ 0 w 157"/>
                <a:gd name="T3" fmla="*/ 204 h 204"/>
                <a:gd name="T4" fmla="*/ 0 w 157"/>
                <a:gd name="T5" fmla="*/ 0 h 204"/>
                <a:gd name="T6" fmla="*/ 30 w 157"/>
                <a:gd name="T7" fmla="*/ 0 h 204"/>
                <a:gd name="T8" fmla="*/ 30 w 157"/>
                <a:gd name="T9" fmla="*/ 91 h 204"/>
                <a:gd name="T10" fmla="*/ 114 w 157"/>
                <a:gd name="T11" fmla="*/ 0 h 204"/>
                <a:gd name="T12" fmla="*/ 149 w 157"/>
                <a:gd name="T13" fmla="*/ 0 h 204"/>
                <a:gd name="T14" fmla="*/ 59 w 157"/>
                <a:gd name="T15" fmla="*/ 98 h 204"/>
                <a:gd name="T16" fmla="*/ 157 w 157"/>
                <a:gd name="T17" fmla="*/ 204 h 204"/>
                <a:gd name="T18" fmla="*/ 120 w 157"/>
                <a:gd name="T19" fmla="*/ 204 h 204"/>
                <a:gd name="T20" fmla="*/ 30 w 157"/>
                <a:gd name="T21" fmla="*/ 107 h 204"/>
                <a:gd name="T22" fmla="*/ 30 w 157"/>
                <a:gd name="T23" fmla="*/ 204 h 204"/>
                <a:gd name="T24" fmla="*/ 0 w 157"/>
                <a:gd name="T25" fmla="*/ 204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7" h="204">
                  <a:moveTo>
                    <a:pt x="0" y="204"/>
                  </a:moveTo>
                  <a:lnTo>
                    <a:pt x="0" y="204"/>
                  </a:lnTo>
                  <a:lnTo>
                    <a:pt x="0" y="0"/>
                  </a:lnTo>
                  <a:lnTo>
                    <a:pt x="30" y="0"/>
                  </a:lnTo>
                  <a:lnTo>
                    <a:pt x="30" y="91"/>
                  </a:lnTo>
                  <a:lnTo>
                    <a:pt x="114" y="0"/>
                  </a:lnTo>
                  <a:lnTo>
                    <a:pt x="149" y="0"/>
                  </a:lnTo>
                  <a:lnTo>
                    <a:pt x="59" y="98"/>
                  </a:lnTo>
                  <a:lnTo>
                    <a:pt x="157" y="204"/>
                  </a:lnTo>
                  <a:lnTo>
                    <a:pt x="120" y="204"/>
                  </a:lnTo>
                  <a:lnTo>
                    <a:pt x="30" y="107"/>
                  </a:lnTo>
                  <a:lnTo>
                    <a:pt x="30" y="204"/>
                  </a:lnTo>
                  <a:lnTo>
                    <a:pt x="0" y="204"/>
                  </a:lnTo>
                  <a:close/>
                </a:path>
              </a:pathLst>
            </a:custGeom>
            <a:solidFill>
              <a:schemeClr val="accent2"/>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a:p>
          </p:txBody>
        </p:sp>
      </p:grpSp>
      <p:grpSp>
        <p:nvGrpSpPr>
          <p:cNvPr id="14" name="Group 10" descr="ECR service icon.">
            <a:extLst>
              <a:ext uri="{FF2B5EF4-FFF2-40B4-BE49-F238E27FC236}">
                <a16:creationId xmlns:a16="http://schemas.microsoft.com/office/drawing/2014/main" id="{6BEA2088-BB00-433F-B92A-405D08876CE3}"/>
              </a:ext>
            </a:extLst>
          </p:cNvPr>
          <p:cNvGrpSpPr>
            <a:grpSpLocks noChangeAspect="1"/>
          </p:cNvGrpSpPr>
          <p:nvPr/>
        </p:nvGrpSpPr>
        <p:grpSpPr bwMode="auto">
          <a:xfrm>
            <a:off x="4067534" y="4887451"/>
            <a:ext cx="869951" cy="977900"/>
            <a:chOff x="2563" y="2255"/>
            <a:chExt cx="411" cy="462"/>
          </a:xfrm>
        </p:grpSpPr>
        <p:sp>
          <p:nvSpPr>
            <p:cNvPr id="36" name="Freeform 11">
              <a:extLst>
                <a:ext uri="{FF2B5EF4-FFF2-40B4-BE49-F238E27FC236}">
                  <a16:creationId xmlns:a16="http://schemas.microsoft.com/office/drawing/2014/main" id="{59593340-05FB-4970-B708-E475CA092585}"/>
                </a:ext>
              </a:extLst>
            </p:cNvPr>
            <p:cNvSpPr>
              <a:spLocks noEditPoints="1"/>
            </p:cNvSpPr>
            <p:nvPr/>
          </p:nvSpPr>
          <p:spPr bwMode="auto">
            <a:xfrm>
              <a:off x="2782" y="2391"/>
              <a:ext cx="192" cy="324"/>
            </a:xfrm>
            <a:custGeom>
              <a:avLst/>
              <a:gdLst>
                <a:gd name="T0" fmla="*/ 286 w 293"/>
                <a:gd name="T1" fmla="*/ 0 h 497"/>
                <a:gd name="T2" fmla="*/ 286 w 293"/>
                <a:gd name="T3" fmla="*/ 0 h 497"/>
                <a:gd name="T4" fmla="*/ 282 w 293"/>
                <a:gd name="T5" fmla="*/ 1 h 497"/>
                <a:gd name="T6" fmla="*/ 154 w 293"/>
                <a:gd name="T7" fmla="*/ 75 h 497"/>
                <a:gd name="T8" fmla="*/ 147 w 293"/>
                <a:gd name="T9" fmla="*/ 82 h 497"/>
                <a:gd name="T10" fmla="*/ 147 w 293"/>
                <a:gd name="T11" fmla="*/ 246 h 497"/>
                <a:gd name="T12" fmla="*/ 147 w 293"/>
                <a:gd name="T13" fmla="*/ 253 h 497"/>
                <a:gd name="T14" fmla="*/ 4 w 293"/>
                <a:gd name="T15" fmla="*/ 336 h 497"/>
                <a:gd name="T16" fmla="*/ 0 w 293"/>
                <a:gd name="T17" fmla="*/ 342 h 497"/>
                <a:gd name="T18" fmla="*/ 0 w 293"/>
                <a:gd name="T19" fmla="*/ 489 h 497"/>
                <a:gd name="T20" fmla="*/ 8 w 293"/>
                <a:gd name="T21" fmla="*/ 497 h 497"/>
                <a:gd name="T22" fmla="*/ 12 w 293"/>
                <a:gd name="T23" fmla="*/ 496 h 497"/>
                <a:gd name="T24" fmla="*/ 290 w 293"/>
                <a:gd name="T25" fmla="*/ 336 h 497"/>
                <a:gd name="T26" fmla="*/ 293 w 293"/>
                <a:gd name="T27" fmla="*/ 329 h 497"/>
                <a:gd name="T28" fmla="*/ 293 w 293"/>
                <a:gd name="T29" fmla="*/ 8 h 497"/>
                <a:gd name="T30" fmla="*/ 286 w 293"/>
                <a:gd name="T31" fmla="*/ 0 h 497"/>
                <a:gd name="T32" fmla="*/ 267 w 293"/>
                <a:gd name="T33" fmla="*/ 41 h 497"/>
                <a:gd name="T34" fmla="*/ 267 w 293"/>
                <a:gd name="T35" fmla="*/ 41 h 497"/>
                <a:gd name="T36" fmla="*/ 267 w 293"/>
                <a:gd name="T37" fmla="*/ 318 h 497"/>
                <a:gd name="T38" fmla="*/ 27 w 293"/>
                <a:gd name="T39" fmla="*/ 457 h 497"/>
                <a:gd name="T40" fmla="*/ 27 w 293"/>
                <a:gd name="T41" fmla="*/ 353 h 497"/>
                <a:gd name="T42" fmla="*/ 160 w 293"/>
                <a:gd name="T43" fmla="*/ 276 h 497"/>
                <a:gd name="T44" fmla="*/ 173 w 293"/>
                <a:gd name="T45" fmla="*/ 257 h 497"/>
                <a:gd name="T46" fmla="*/ 173 w 293"/>
                <a:gd name="T47" fmla="*/ 246 h 497"/>
                <a:gd name="T48" fmla="*/ 173 w 293"/>
                <a:gd name="T49" fmla="*/ 95 h 497"/>
                <a:gd name="T50" fmla="*/ 267 w 293"/>
                <a:gd name="T51" fmla="*/ 41 h 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93" h="497">
                  <a:moveTo>
                    <a:pt x="286" y="0"/>
                  </a:moveTo>
                  <a:lnTo>
                    <a:pt x="286" y="0"/>
                  </a:lnTo>
                  <a:cubicBezTo>
                    <a:pt x="284" y="0"/>
                    <a:pt x="283" y="1"/>
                    <a:pt x="282" y="1"/>
                  </a:cubicBezTo>
                  <a:lnTo>
                    <a:pt x="154" y="75"/>
                  </a:lnTo>
                  <a:cubicBezTo>
                    <a:pt x="152" y="76"/>
                    <a:pt x="147" y="79"/>
                    <a:pt x="147" y="82"/>
                  </a:cubicBezTo>
                  <a:lnTo>
                    <a:pt x="147" y="246"/>
                  </a:lnTo>
                  <a:cubicBezTo>
                    <a:pt x="147" y="252"/>
                    <a:pt x="147" y="252"/>
                    <a:pt x="147" y="253"/>
                  </a:cubicBezTo>
                  <a:lnTo>
                    <a:pt x="4" y="336"/>
                  </a:lnTo>
                  <a:cubicBezTo>
                    <a:pt x="2" y="337"/>
                    <a:pt x="0" y="340"/>
                    <a:pt x="0" y="342"/>
                  </a:cubicBezTo>
                  <a:lnTo>
                    <a:pt x="0" y="489"/>
                  </a:lnTo>
                  <a:cubicBezTo>
                    <a:pt x="0" y="494"/>
                    <a:pt x="4" y="497"/>
                    <a:pt x="8" y="497"/>
                  </a:cubicBezTo>
                  <a:cubicBezTo>
                    <a:pt x="9" y="497"/>
                    <a:pt x="11" y="497"/>
                    <a:pt x="12" y="496"/>
                  </a:cubicBezTo>
                  <a:lnTo>
                    <a:pt x="290" y="336"/>
                  </a:lnTo>
                  <a:cubicBezTo>
                    <a:pt x="292" y="334"/>
                    <a:pt x="293" y="332"/>
                    <a:pt x="293" y="329"/>
                  </a:cubicBezTo>
                  <a:lnTo>
                    <a:pt x="293" y="8"/>
                  </a:lnTo>
                  <a:cubicBezTo>
                    <a:pt x="293" y="4"/>
                    <a:pt x="290" y="0"/>
                    <a:pt x="286" y="0"/>
                  </a:cubicBezTo>
                  <a:close/>
                  <a:moveTo>
                    <a:pt x="267" y="41"/>
                  </a:moveTo>
                  <a:lnTo>
                    <a:pt x="267" y="41"/>
                  </a:lnTo>
                  <a:lnTo>
                    <a:pt x="267" y="318"/>
                  </a:lnTo>
                  <a:lnTo>
                    <a:pt x="27" y="457"/>
                  </a:lnTo>
                  <a:lnTo>
                    <a:pt x="27" y="353"/>
                  </a:lnTo>
                  <a:lnTo>
                    <a:pt x="160" y="276"/>
                  </a:lnTo>
                  <a:cubicBezTo>
                    <a:pt x="167" y="272"/>
                    <a:pt x="172" y="265"/>
                    <a:pt x="173" y="257"/>
                  </a:cubicBezTo>
                  <a:cubicBezTo>
                    <a:pt x="173" y="254"/>
                    <a:pt x="173" y="253"/>
                    <a:pt x="173" y="246"/>
                  </a:cubicBezTo>
                  <a:lnTo>
                    <a:pt x="173" y="95"/>
                  </a:lnTo>
                  <a:lnTo>
                    <a:pt x="267" y="41"/>
                  </a:lnTo>
                  <a:close/>
                </a:path>
              </a:pathLst>
            </a:custGeom>
            <a:solidFill>
              <a:schemeClr val="accent1"/>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37" name="Freeform 12">
              <a:extLst>
                <a:ext uri="{FF2B5EF4-FFF2-40B4-BE49-F238E27FC236}">
                  <a16:creationId xmlns:a16="http://schemas.microsoft.com/office/drawing/2014/main" id="{B858A02E-8F91-4034-964E-ED66DF73EF77}"/>
                </a:ext>
              </a:extLst>
            </p:cNvPr>
            <p:cNvSpPr>
              <a:spLocks/>
            </p:cNvSpPr>
            <p:nvPr/>
          </p:nvSpPr>
          <p:spPr bwMode="auto">
            <a:xfrm>
              <a:off x="2563" y="2255"/>
              <a:ext cx="394" cy="462"/>
            </a:xfrm>
            <a:custGeom>
              <a:avLst/>
              <a:gdLst>
                <a:gd name="T0" fmla="*/ 293 w 600"/>
                <a:gd name="T1" fmla="*/ 354 h 707"/>
                <a:gd name="T2" fmla="*/ 293 w 600"/>
                <a:gd name="T3" fmla="*/ 354 h 707"/>
                <a:gd name="T4" fmla="*/ 293 w 600"/>
                <a:gd name="T5" fmla="*/ 697 h 707"/>
                <a:gd name="T6" fmla="*/ 282 w 600"/>
                <a:gd name="T7" fmla="*/ 704 h 707"/>
                <a:gd name="T8" fmla="*/ 4 w 600"/>
                <a:gd name="T9" fmla="*/ 544 h 707"/>
                <a:gd name="T10" fmla="*/ 0 w 600"/>
                <a:gd name="T11" fmla="*/ 537 h 707"/>
                <a:gd name="T12" fmla="*/ 0 w 600"/>
                <a:gd name="T13" fmla="*/ 184 h 707"/>
                <a:gd name="T14" fmla="*/ 4 w 600"/>
                <a:gd name="T15" fmla="*/ 177 h 707"/>
                <a:gd name="T16" fmla="*/ 309 w 600"/>
                <a:gd name="T17" fmla="*/ 1 h 707"/>
                <a:gd name="T18" fmla="*/ 317 w 600"/>
                <a:gd name="T19" fmla="*/ 1 h 707"/>
                <a:gd name="T20" fmla="*/ 595 w 600"/>
                <a:gd name="T21" fmla="*/ 161 h 707"/>
                <a:gd name="T22" fmla="*/ 595 w 600"/>
                <a:gd name="T23" fmla="*/ 175 h 707"/>
                <a:gd name="T24" fmla="*/ 297 w 600"/>
                <a:gd name="T25" fmla="*/ 347 h 707"/>
                <a:gd name="T26" fmla="*/ 293 w 600"/>
                <a:gd name="T27" fmla="*/ 354 h 707"/>
                <a:gd name="T28" fmla="*/ 293 w 600"/>
                <a:gd name="T29" fmla="*/ 354 h 7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00" h="707">
                  <a:moveTo>
                    <a:pt x="293" y="354"/>
                  </a:moveTo>
                  <a:lnTo>
                    <a:pt x="293" y="354"/>
                  </a:lnTo>
                  <a:lnTo>
                    <a:pt x="293" y="697"/>
                  </a:lnTo>
                  <a:cubicBezTo>
                    <a:pt x="293" y="703"/>
                    <a:pt x="287" y="707"/>
                    <a:pt x="282" y="704"/>
                  </a:cubicBezTo>
                  <a:lnTo>
                    <a:pt x="4" y="544"/>
                  </a:lnTo>
                  <a:cubicBezTo>
                    <a:pt x="1" y="542"/>
                    <a:pt x="0" y="540"/>
                    <a:pt x="0" y="537"/>
                  </a:cubicBezTo>
                  <a:lnTo>
                    <a:pt x="0" y="184"/>
                  </a:lnTo>
                  <a:cubicBezTo>
                    <a:pt x="0" y="181"/>
                    <a:pt x="1" y="179"/>
                    <a:pt x="4" y="177"/>
                  </a:cubicBezTo>
                  <a:lnTo>
                    <a:pt x="309" y="1"/>
                  </a:lnTo>
                  <a:cubicBezTo>
                    <a:pt x="312" y="0"/>
                    <a:pt x="315" y="0"/>
                    <a:pt x="317" y="1"/>
                  </a:cubicBezTo>
                  <a:lnTo>
                    <a:pt x="595" y="161"/>
                  </a:lnTo>
                  <a:cubicBezTo>
                    <a:pt x="600" y="164"/>
                    <a:pt x="600" y="172"/>
                    <a:pt x="595" y="175"/>
                  </a:cubicBezTo>
                  <a:lnTo>
                    <a:pt x="297" y="347"/>
                  </a:lnTo>
                  <a:cubicBezTo>
                    <a:pt x="295" y="348"/>
                    <a:pt x="293" y="351"/>
                    <a:pt x="293" y="354"/>
                  </a:cubicBezTo>
                  <a:lnTo>
                    <a:pt x="293" y="354"/>
                  </a:lnTo>
                  <a:close/>
                </a:path>
              </a:pathLst>
            </a:custGeom>
            <a:noFill/>
            <a:ln w="26988" cap="flat">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2400"/>
            </a:p>
          </p:txBody>
        </p:sp>
      </p:grpSp>
      <p:grpSp>
        <p:nvGrpSpPr>
          <p:cNvPr id="38" name="Group 15">
            <a:extLst>
              <a:ext uri="{FF2B5EF4-FFF2-40B4-BE49-F238E27FC236}">
                <a16:creationId xmlns:a16="http://schemas.microsoft.com/office/drawing/2014/main" id="{507B1538-D756-456A-8985-85067DA3527A}"/>
              </a:ext>
            </a:extLst>
          </p:cNvPr>
          <p:cNvGrpSpPr>
            <a:grpSpLocks noChangeAspect="1"/>
          </p:cNvGrpSpPr>
          <p:nvPr/>
        </p:nvGrpSpPr>
        <p:grpSpPr bwMode="auto">
          <a:xfrm>
            <a:off x="4067534" y="1510067"/>
            <a:ext cx="869951" cy="971551"/>
            <a:chOff x="2104" y="682"/>
            <a:chExt cx="411" cy="459"/>
          </a:xfrm>
        </p:grpSpPr>
        <p:sp>
          <p:nvSpPr>
            <p:cNvPr id="40" name="Freeform 16">
              <a:extLst>
                <a:ext uri="{FF2B5EF4-FFF2-40B4-BE49-F238E27FC236}">
                  <a16:creationId xmlns:a16="http://schemas.microsoft.com/office/drawing/2014/main" id="{DC768078-18F0-4B26-AACA-4D8DA1D0C624}"/>
                </a:ext>
              </a:extLst>
            </p:cNvPr>
            <p:cNvSpPr>
              <a:spLocks/>
            </p:cNvSpPr>
            <p:nvPr/>
          </p:nvSpPr>
          <p:spPr bwMode="auto">
            <a:xfrm>
              <a:off x="2104" y="682"/>
              <a:ext cx="393" cy="459"/>
            </a:xfrm>
            <a:custGeom>
              <a:avLst/>
              <a:gdLst>
                <a:gd name="T0" fmla="*/ 281 w 586"/>
                <a:gd name="T1" fmla="*/ 154 h 693"/>
                <a:gd name="T2" fmla="*/ 281 w 586"/>
                <a:gd name="T3" fmla="*/ 154 h 693"/>
                <a:gd name="T4" fmla="*/ 281 w 586"/>
                <a:gd name="T5" fmla="*/ 0 h 693"/>
                <a:gd name="T6" fmla="*/ 0 w 586"/>
                <a:gd name="T7" fmla="*/ 162 h 693"/>
                <a:gd name="T8" fmla="*/ 0 w 586"/>
                <a:gd name="T9" fmla="*/ 516 h 693"/>
                <a:gd name="T10" fmla="*/ 306 w 586"/>
                <a:gd name="T11" fmla="*/ 693 h 693"/>
                <a:gd name="T12" fmla="*/ 586 w 586"/>
                <a:gd name="T13" fmla="*/ 532 h 693"/>
                <a:gd name="T14" fmla="*/ 453 w 586"/>
                <a:gd name="T15" fmla="*/ 455 h 693"/>
                <a:gd name="T16" fmla="*/ 306 w 586"/>
                <a:gd name="T17" fmla="*/ 539 h 693"/>
                <a:gd name="T18" fmla="*/ 133 w 586"/>
                <a:gd name="T19" fmla="*/ 439 h 693"/>
                <a:gd name="T20" fmla="*/ 133 w 586"/>
                <a:gd name="T21" fmla="*/ 239 h 693"/>
                <a:gd name="T22" fmla="*/ 281 w 586"/>
                <a:gd name="T23" fmla="*/ 154 h 693"/>
                <a:gd name="T24" fmla="*/ 281 w 586"/>
                <a:gd name="T25" fmla="*/ 154 h 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6" h="693">
                  <a:moveTo>
                    <a:pt x="281" y="154"/>
                  </a:moveTo>
                  <a:lnTo>
                    <a:pt x="281" y="154"/>
                  </a:lnTo>
                  <a:lnTo>
                    <a:pt x="281" y="0"/>
                  </a:lnTo>
                  <a:lnTo>
                    <a:pt x="0" y="162"/>
                  </a:lnTo>
                  <a:lnTo>
                    <a:pt x="0" y="516"/>
                  </a:lnTo>
                  <a:lnTo>
                    <a:pt x="306" y="693"/>
                  </a:lnTo>
                  <a:lnTo>
                    <a:pt x="586" y="532"/>
                  </a:lnTo>
                  <a:lnTo>
                    <a:pt x="453" y="455"/>
                  </a:lnTo>
                  <a:lnTo>
                    <a:pt x="306" y="539"/>
                  </a:lnTo>
                  <a:lnTo>
                    <a:pt x="133" y="439"/>
                  </a:lnTo>
                  <a:lnTo>
                    <a:pt x="133" y="239"/>
                  </a:lnTo>
                  <a:lnTo>
                    <a:pt x="281" y="154"/>
                  </a:lnTo>
                  <a:lnTo>
                    <a:pt x="281" y="154"/>
                  </a:lnTo>
                  <a:close/>
                </a:path>
              </a:pathLst>
            </a:custGeom>
            <a:noFill/>
            <a:ln w="26988" cap="flat">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41" name="Freeform 17">
              <a:extLst>
                <a:ext uri="{FF2B5EF4-FFF2-40B4-BE49-F238E27FC236}">
                  <a16:creationId xmlns:a16="http://schemas.microsoft.com/office/drawing/2014/main" id="{E90EF895-D3FB-4185-904E-438AE2FDED83}"/>
                </a:ext>
              </a:extLst>
            </p:cNvPr>
            <p:cNvSpPr>
              <a:spLocks/>
            </p:cNvSpPr>
            <p:nvPr/>
          </p:nvSpPr>
          <p:spPr bwMode="auto">
            <a:xfrm>
              <a:off x="2328" y="683"/>
              <a:ext cx="187" cy="320"/>
            </a:xfrm>
            <a:custGeom>
              <a:avLst/>
              <a:gdLst>
                <a:gd name="T0" fmla="*/ 0 w 279"/>
                <a:gd name="T1" fmla="*/ 154 h 484"/>
                <a:gd name="T2" fmla="*/ 0 w 279"/>
                <a:gd name="T3" fmla="*/ 154 h 484"/>
                <a:gd name="T4" fmla="*/ 0 w 279"/>
                <a:gd name="T5" fmla="*/ 0 h 484"/>
                <a:gd name="T6" fmla="*/ 279 w 279"/>
                <a:gd name="T7" fmla="*/ 161 h 484"/>
                <a:gd name="T8" fmla="*/ 279 w 279"/>
                <a:gd name="T9" fmla="*/ 484 h 484"/>
                <a:gd name="T10" fmla="*/ 146 w 279"/>
                <a:gd name="T11" fmla="*/ 408 h 484"/>
                <a:gd name="T12" fmla="*/ 146 w 279"/>
                <a:gd name="T13" fmla="*/ 238 h 484"/>
                <a:gd name="T14" fmla="*/ 0 w 279"/>
                <a:gd name="T15" fmla="*/ 154 h 484"/>
                <a:gd name="T16" fmla="*/ 0 w 279"/>
                <a:gd name="T17" fmla="*/ 154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9" h="484">
                  <a:moveTo>
                    <a:pt x="0" y="154"/>
                  </a:moveTo>
                  <a:lnTo>
                    <a:pt x="0" y="154"/>
                  </a:lnTo>
                  <a:lnTo>
                    <a:pt x="0" y="0"/>
                  </a:lnTo>
                  <a:lnTo>
                    <a:pt x="279" y="161"/>
                  </a:lnTo>
                  <a:lnTo>
                    <a:pt x="279" y="484"/>
                  </a:lnTo>
                  <a:lnTo>
                    <a:pt x="146" y="408"/>
                  </a:lnTo>
                  <a:lnTo>
                    <a:pt x="146" y="238"/>
                  </a:lnTo>
                  <a:lnTo>
                    <a:pt x="0" y="154"/>
                  </a:lnTo>
                  <a:lnTo>
                    <a:pt x="0" y="154"/>
                  </a:lnTo>
                  <a:close/>
                </a:path>
              </a:pathLst>
            </a:custGeom>
            <a:noFill/>
            <a:ln w="26988" cap="flat">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2400"/>
            </a:p>
          </p:txBody>
        </p:sp>
      </p:grpSp>
      <p:grpSp>
        <p:nvGrpSpPr>
          <p:cNvPr id="42" name="Graphic 45">
            <a:extLst>
              <a:ext uri="{FF2B5EF4-FFF2-40B4-BE49-F238E27FC236}">
                <a16:creationId xmlns:a16="http://schemas.microsoft.com/office/drawing/2014/main" id="{14013ADD-6669-41EE-AB78-AD29378CA73F}"/>
              </a:ext>
            </a:extLst>
          </p:cNvPr>
          <p:cNvGrpSpPr/>
          <p:nvPr/>
        </p:nvGrpSpPr>
        <p:grpSpPr>
          <a:xfrm>
            <a:off x="7818630" y="3400778"/>
            <a:ext cx="960365" cy="960365"/>
            <a:chOff x="4495265" y="657669"/>
            <a:chExt cx="529661" cy="529661"/>
          </a:xfrm>
          <a:solidFill>
            <a:schemeClr val="accent1"/>
          </a:solidFill>
        </p:grpSpPr>
        <p:sp>
          <p:nvSpPr>
            <p:cNvPr id="43" name="Freeform: Shape 42">
              <a:extLst>
                <a:ext uri="{FF2B5EF4-FFF2-40B4-BE49-F238E27FC236}">
                  <a16:creationId xmlns:a16="http://schemas.microsoft.com/office/drawing/2014/main" id="{61EB3E2B-65FD-4BA4-B2CE-7AFD5344AD26}"/>
                </a:ext>
              </a:extLst>
            </p:cNvPr>
            <p:cNvSpPr/>
            <p:nvPr/>
          </p:nvSpPr>
          <p:spPr>
            <a:xfrm>
              <a:off x="4609855" y="650539"/>
              <a:ext cx="295388" cy="295388"/>
            </a:xfrm>
            <a:custGeom>
              <a:avLst/>
              <a:gdLst>
                <a:gd name="connsiteX0" fmla="*/ 7639 w 295387"/>
                <a:gd name="connsiteY0" fmla="*/ 229180 h 295387"/>
                <a:gd name="connsiteX1" fmla="*/ 18844 w 295387"/>
                <a:gd name="connsiteY1" fmla="*/ 258719 h 295387"/>
                <a:gd name="connsiteX2" fmla="*/ 20881 w 295387"/>
                <a:gd name="connsiteY2" fmla="*/ 260756 h 295387"/>
                <a:gd name="connsiteX3" fmla="*/ 22918 w 295387"/>
                <a:gd name="connsiteY3" fmla="*/ 262793 h 295387"/>
                <a:gd name="connsiteX4" fmla="*/ 28011 w 295387"/>
                <a:gd name="connsiteY4" fmla="*/ 266868 h 295387"/>
                <a:gd name="connsiteX5" fmla="*/ 29030 w 295387"/>
                <a:gd name="connsiteY5" fmla="*/ 266868 h 295387"/>
                <a:gd name="connsiteX6" fmla="*/ 34122 w 295387"/>
                <a:gd name="connsiteY6" fmla="*/ 269923 h 295387"/>
                <a:gd name="connsiteX7" fmla="*/ 37178 w 295387"/>
                <a:gd name="connsiteY7" fmla="*/ 270942 h 295387"/>
                <a:gd name="connsiteX8" fmla="*/ 38197 w 295387"/>
                <a:gd name="connsiteY8" fmla="*/ 270942 h 295387"/>
                <a:gd name="connsiteX9" fmla="*/ 40234 w 295387"/>
                <a:gd name="connsiteY9" fmla="*/ 270942 h 295387"/>
                <a:gd name="connsiteX10" fmla="*/ 43290 w 295387"/>
                <a:gd name="connsiteY10" fmla="*/ 271961 h 295387"/>
                <a:gd name="connsiteX11" fmla="*/ 59587 w 295387"/>
                <a:gd name="connsiteY11" fmla="*/ 278072 h 295387"/>
                <a:gd name="connsiteX12" fmla="*/ 68754 w 295387"/>
                <a:gd name="connsiteY12" fmla="*/ 281128 h 295387"/>
                <a:gd name="connsiteX13" fmla="*/ 73847 w 295387"/>
                <a:gd name="connsiteY13" fmla="*/ 282146 h 295387"/>
                <a:gd name="connsiteX14" fmla="*/ 151259 w 295387"/>
                <a:gd name="connsiteY14" fmla="*/ 291314 h 295387"/>
                <a:gd name="connsiteX15" fmla="*/ 267377 w 295387"/>
                <a:gd name="connsiteY15" fmla="*/ 268905 h 295387"/>
                <a:gd name="connsiteX16" fmla="*/ 293860 w 295387"/>
                <a:gd name="connsiteY16" fmla="*/ 227143 h 295387"/>
                <a:gd name="connsiteX17" fmla="*/ 293860 w 295387"/>
                <a:gd name="connsiteY17" fmla="*/ 82505 h 295387"/>
                <a:gd name="connsiteX18" fmla="*/ 284693 w 295387"/>
                <a:gd name="connsiteY18" fmla="*/ 68245 h 295387"/>
                <a:gd name="connsiteX19" fmla="*/ 157370 w 295387"/>
                <a:gd name="connsiteY19" fmla="*/ 9167 h 295387"/>
                <a:gd name="connsiteX20" fmla="*/ 144129 w 295387"/>
                <a:gd name="connsiteY20" fmla="*/ 9167 h 295387"/>
                <a:gd name="connsiteX21" fmla="*/ 16807 w 295387"/>
                <a:gd name="connsiteY21" fmla="*/ 68245 h 295387"/>
                <a:gd name="connsiteX22" fmla="*/ 7639 w 295387"/>
                <a:gd name="connsiteY22" fmla="*/ 82505 h 295387"/>
                <a:gd name="connsiteX23" fmla="*/ 7639 w 295387"/>
                <a:gd name="connsiteY23" fmla="*/ 84542 h 295387"/>
                <a:gd name="connsiteX24" fmla="*/ 7639 w 295387"/>
                <a:gd name="connsiteY24" fmla="*/ 229180 h 295387"/>
                <a:gd name="connsiteX25" fmla="*/ 71810 w 295387"/>
                <a:gd name="connsiteY25" fmla="*/ 261775 h 295387"/>
                <a:gd name="connsiteX26" fmla="*/ 63661 w 295387"/>
                <a:gd name="connsiteY26" fmla="*/ 258719 h 295387"/>
                <a:gd name="connsiteX27" fmla="*/ 49401 w 295387"/>
                <a:gd name="connsiteY27" fmla="*/ 253626 h 295387"/>
                <a:gd name="connsiteX28" fmla="*/ 45327 w 295387"/>
                <a:gd name="connsiteY28" fmla="*/ 252608 h 295387"/>
                <a:gd name="connsiteX29" fmla="*/ 42271 w 295387"/>
                <a:gd name="connsiteY29" fmla="*/ 251589 h 295387"/>
                <a:gd name="connsiteX30" fmla="*/ 39215 w 295387"/>
                <a:gd name="connsiteY30" fmla="*/ 249552 h 295387"/>
                <a:gd name="connsiteX31" fmla="*/ 36160 w 295387"/>
                <a:gd name="connsiteY31" fmla="*/ 247515 h 295387"/>
                <a:gd name="connsiteX32" fmla="*/ 35141 w 295387"/>
                <a:gd name="connsiteY32" fmla="*/ 246496 h 295387"/>
                <a:gd name="connsiteX33" fmla="*/ 34122 w 295387"/>
                <a:gd name="connsiteY33" fmla="*/ 245478 h 295387"/>
                <a:gd name="connsiteX34" fmla="*/ 33104 w 295387"/>
                <a:gd name="connsiteY34" fmla="*/ 244459 h 295387"/>
                <a:gd name="connsiteX35" fmla="*/ 26992 w 295387"/>
                <a:gd name="connsiteY35" fmla="*/ 228162 h 295387"/>
                <a:gd name="connsiteX36" fmla="*/ 26992 w 295387"/>
                <a:gd name="connsiteY36" fmla="*/ 94728 h 295387"/>
                <a:gd name="connsiteX37" fmla="*/ 139036 w 295387"/>
                <a:gd name="connsiteY37" fmla="*/ 147694 h 295387"/>
                <a:gd name="connsiteX38" fmla="*/ 139036 w 295387"/>
                <a:gd name="connsiteY38" fmla="*/ 271961 h 295387"/>
                <a:gd name="connsiteX39" fmla="*/ 75884 w 295387"/>
                <a:gd name="connsiteY39" fmla="*/ 263812 h 295387"/>
                <a:gd name="connsiteX40" fmla="*/ 71810 w 295387"/>
                <a:gd name="connsiteY40" fmla="*/ 261775 h 295387"/>
                <a:gd name="connsiteX41" fmla="*/ 258210 w 295387"/>
                <a:gd name="connsiteY41" fmla="*/ 251589 h 295387"/>
                <a:gd name="connsiteX42" fmla="*/ 160426 w 295387"/>
                <a:gd name="connsiteY42" fmla="*/ 271961 h 295387"/>
                <a:gd name="connsiteX43" fmla="*/ 160426 w 295387"/>
                <a:gd name="connsiteY43" fmla="*/ 148713 h 295387"/>
                <a:gd name="connsiteX44" fmla="*/ 272470 w 295387"/>
                <a:gd name="connsiteY44" fmla="*/ 98802 h 295387"/>
                <a:gd name="connsiteX45" fmla="*/ 272470 w 295387"/>
                <a:gd name="connsiteY45" fmla="*/ 229180 h 295387"/>
                <a:gd name="connsiteX46" fmla="*/ 258210 w 295387"/>
                <a:gd name="connsiteY46" fmla="*/ 251589 h 295387"/>
                <a:gd name="connsiteX47" fmla="*/ 150240 w 295387"/>
                <a:gd name="connsiteY47" fmla="*/ 27502 h 295387"/>
                <a:gd name="connsiteX48" fmla="*/ 263303 w 295387"/>
                <a:gd name="connsiteY48" fmla="*/ 80468 h 295387"/>
                <a:gd name="connsiteX49" fmla="*/ 153296 w 295387"/>
                <a:gd name="connsiteY49" fmla="*/ 130378 h 295387"/>
                <a:gd name="connsiteX50" fmla="*/ 152278 w 295387"/>
                <a:gd name="connsiteY50" fmla="*/ 129360 h 295387"/>
                <a:gd name="connsiteX51" fmla="*/ 42271 w 295387"/>
                <a:gd name="connsiteY51" fmla="*/ 78431 h 295387"/>
                <a:gd name="connsiteX52" fmla="*/ 150240 w 295387"/>
                <a:gd name="connsiteY52" fmla="*/ 27502 h 295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295387" h="295387">
                  <a:moveTo>
                    <a:pt x="7639" y="229180"/>
                  </a:moveTo>
                  <a:cubicBezTo>
                    <a:pt x="7639" y="240385"/>
                    <a:pt x="11714" y="250570"/>
                    <a:pt x="18844" y="258719"/>
                  </a:cubicBezTo>
                  <a:lnTo>
                    <a:pt x="20881" y="260756"/>
                  </a:lnTo>
                  <a:cubicBezTo>
                    <a:pt x="21899" y="261775"/>
                    <a:pt x="22918" y="262793"/>
                    <a:pt x="22918" y="262793"/>
                  </a:cubicBezTo>
                  <a:cubicBezTo>
                    <a:pt x="23937" y="263812"/>
                    <a:pt x="25974" y="265849"/>
                    <a:pt x="28011" y="266868"/>
                  </a:cubicBezTo>
                  <a:lnTo>
                    <a:pt x="29030" y="266868"/>
                  </a:lnTo>
                  <a:lnTo>
                    <a:pt x="34122" y="269923"/>
                  </a:lnTo>
                  <a:lnTo>
                    <a:pt x="37178" y="270942"/>
                  </a:lnTo>
                  <a:lnTo>
                    <a:pt x="38197" y="270942"/>
                  </a:lnTo>
                  <a:lnTo>
                    <a:pt x="40234" y="270942"/>
                  </a:lnTo>
                  <a:lnTo>
                    <a:pt x="43290" y="271961"/>
                  </a:lnTo>
                  <a:cubicBezTo>
                    <a:pt x="48382" y="273998"/>
                    <a:pt x="53475" y="276035"/>
                    <a:pt x="59587" y="278072"/>
                  </a:cubicBezTo>
                  <a:lnTo>
                    <a:pt x="68754" y="281128"/>
                  </a:lnTo>
                  <a:lnTo>
                    <a:pt x="73847" y="282146"/>
                  </a:lnTo>
                  <a:cubicBezTo>
                    <a:pt x="99311" y="288258"/>
                    <a:pt x="125794" y="291314"/>
                    <a:pt x="151259" y="291314"/>
                  </a:cubicBezTo>
                  <a:cubicBezTo>
                    <a:pt x="190984" y="292332"/>
                    <a:pt x="230708" y="284184"/>
                    <a:pt x="267377" y="268905"/>
                  </a:cubicBezTo>
                  <a:cubicBezTo>
                    <a:pt x="283674" y="261775"/>
                    <a:pt x="293860" y="245478"/>
                    <a:pt x="293860" y="227143"/>
                  </a:cubicBezTo>
                  <a:lnTo>
                    <a:pt x="293860" y="82505"/>
                  </a:lnTo>
                  <a:cubicBezTo>
                    <a:pt x="293860" y="76393"/>
                    <a:pt x="289786" y="71301"/>
                    <a:pt x="284693" y="68245"/>
                  </a:cubicBezTo>
                  <a:lnTo>
                    <a:pt x="157370" y="9167"/>
                  </a:lnTo>
                  <a:cubicBezTo>
                    <a:pt x="153296" y="7130"/>
                    <a:pt x="148203" y="7130"/>
                    <a:pt x="144129" y="9167"/>
                  </a:cubicBezTo>
                  <a:lnTo>
                    <a:pt x="16807" y="68245"/>
                  </a:lnTo>
                  <a:cubicBezTo>
                    <a:pt x="10695" y="71301"/>
                    <a:pt x="7639" y="76393"/>
                    <a:pt x="7639" y="82505"/>
                  </a:cubicBezTo>
                  <a:cubicBezTo>
                    <a:pt x="7639" y="83523"/>
                    <a:pt x="7639" y="83523"/>
                    <a:pt x="7639" y="84542"/>
                  </a:cubicBezTo>
                  <a:lnTo>
                    <a:pt x="7639" y="229180"/>
                  </a:lnTo>
                  <a:close/>
                  <a:moveTo>
                    <a:pt x="71810" y="261775"/>
                  </a:moveTo>
                  <a:lnTo>
                    <a:pt x="63661" y="258719"/>
                  </a:lnTo>
                  <a:cubicBezTo>
                    <a:pt x="58568" y="256682"/>
                    <a:pt x="53475" y="255663"/>
                    <a:pt x="49401" y="253626"/>
                  </a:cubicBezTo>
                  <a:lnTo>
                    <a:pt x="45327" y="252608"/>
                  </a:lnTo>
                  <a:lnTo>
                    <a:pt x="42271" y="251589"/>
                  </a:lnTo>
                  <a:cubicBezTo>
                    <a:pt x="41252" y="250570"/>
                    <a:pt x="40234" y="250570"/>
                    <a:pt x="39215" y="249552"/>
                  </a:cubicBezTo>
                  <a:lnTo>
                    <a:pt x="36160" y="247515"/>
                  </a:lnTo>
                  <a:cubicBezTo>
                    <a:pt x="36160" y="247515"/>
                    <a:pt x="35141" y="246496"/>
                    <a:pt x="35141" y="246496"/>
                  </a:cubicBezTo>
                  <a:lnTo>
                    <a:pt x="34122" y="245478"/>
                  </a:lnTo>
                  <a:cubicBezTo>
                    <a:pt x="34122" y="245478"/>
                    <a:pt x="33104" y="244459"/>
                    <a:pt x="33104" y="244459"/>
                  </a:cubicBezTo>
                  <a:cubicBezTo>
                    <a:pt x="29030" y="240385"/>
                    <a:pt x="26992" y="234273"/>
                    <a:pt x="26992" y="228162"/>
                  </a:cubicBezTo>
                  <a:lnTo>
                    <a:pt x="26992" y="94728"/>
                  </a:lnTo>
                  <a:lnTo>
                    <a:pt x="139036" y="147694"/>
                  </a:lnTo>
                  <a:lnTo>
                    <a:pt x="139036" y="271961"/>
                  </a:lnTo>
                  <a:cubicBezTo>
                    <a:pt x="117646" y="270942"/>
                    <a:pt x="96256" y="268905"/>
                    <a:pt x="75884" y="263812"/>
                  </a:cubicBezTo>
                  <a:lnTo>
                    <a:pt x="71810" y="261775"/>
                  </a:lnTo>
                  <a:close/>
                  <a:moveTo>
                    <a:pt x="258210" y="251589"/>
                  </a:moveTo>
                  <a:cubicBezTo>
                    <a:pt x="227652" y="264831"/>
                    <a:pt x="194039" y="271961"/>
                    <a:pt x="160426" y="271961"/>
                  </a:cubicBezTo>
                  <a:lnTo>
                    <a:pt x="160426" y="148713"/>
                  </a:lnTo>
                  <a:lnTo>
                    <a:pt x="272470" y="98802"/>
                  </a:lnTo>
                  <a:lnTo>
                    <a:pt x="272470" y="229180"/>
                  </a:lnTo>
                  <a:cubicBezTo>
                    <a:pt x="272470" y="238347"/>
                    <a:pt x="267377" y="247515"/>
                    <a:pt x="258210" y="251589"/>
                  </a:cubicBezTo>
                  <a:close/>
                  <a:moveTo>
                    <a:pt x="150240" y="27502"/>
                  </a:moveTo>
                  <a:lnTo>
                    <a:pt x="263303" y="80468"/>
                  </a:lnTo>
                  <a:lnTo>
                    <a:pt x="153296" y="130378"/>
                  </a:lnTo>
                  <a:cubicBezTo>
                    <a:pt x="153296" y="130378"/>
                    <a:pt x="152278" y="129360"/>
                    <a:pt x="152278" y="129360"/>
                  </a:cubicBezTo>
                  <a:lnTo>
                    <a:pt x="42271" y="78431"/>
                  </a:lnTo>
                  <a:lnTo>
                    <a:pt x="150240" y="27502"/>
                  </a:lnTo>
                  <a:close/>
                </a:path>
              </a:pathLst>
            </a:custGeom>
            <a:grpFill/>
            <a:ln w="9525" cap="flat">
              <a:noFill/>
              <a:prstDash val="solid"/>
              <a:miter/>
            </a:ln>
          </p:spPr>
          <p:txBody>
            <a:bodyPr rtlCol="0" anchor="ctr"/>
            <a:lstStyle/>
            <a:p>
              <a:endParaRPr lang="en-US" sz="3264"/>
            </a:p>
          </p:txBody>
        </p:sp>
        <p:sp>
          <p:nvSpPr>
            <p:cNvPr id="44" name="Freeform: Shape 43">
              <a:extLst>
                <a:ext uri="{FF2B5EF4-FFF2-40B4-BE49-F238E27FC236}">
                  <a16:creationId xmlns:a16="http://schemas.microsoft.com/office/drawing/2014/main" id="{1BE352D7-F49F-4DCE-9606-28CCB70CC19C}"/>
                </a:ext>
              </a:extLst>
            </p:cNvPr>
            <p:cNvSpPr/>
            <p:nvPr/>
          </p:nvSpPr>
          <p:spPr>
            <a:xfrm>
              <a:off x="4487626" y="815039"/>
              <a:ext cx="539847" cy="173158"/>
            </a:xfrm>
            <a:custGeom>
              <a:avLst/>
              <a:gdLst>
                <a:gd name="connsiteX0" fmla="*/ 448684 w 539846"/>
                <a:gd name="connsiteY0" fmla="*/ 7639 h 173158"/>
                <a:gd name="connsiteX1" fmla="*/ 442573 w 539846"/>
                <a:gd name="connsiteY1" fmla="*/ 26992 h 173158"/>
                <a:gd name="connsiteX2" fmla="*/ 516929 w 539846"/>
                <a:gd name="connsiteY2" fmla="*/ 76903 h 173158"/>
                <a:gd name="connsiteX3" fmla="*/ 272470 w 539846"/>
                <a:gd name="connsiteY3" fmla="*/ 148203 h 173158"/>
                <a:gd name="connsiteX4" fmla="*/ 28011 w 539846"/>
                <a:gd name="connsiteY4" fmla="*/ 76903 h 173158"/>
                <a:gd name="connsiteX5" fmla="*/ 102367 w 539846"/>
                <a:gd name="connsiteY5" fmla="*/ 26992 h 173158"/>
                <a:gd name="connsiteX6" fmla="*/ 96256 w 539846"/>
                <a:gd name="connsiteY6" fmla="*/ 7639 h 173158"/>
                <a:gd name="connsiteX7" fmla="*/ 7639 w 539846"/>
                <a:gd name="connsiteY7" fmla="*/ 76903 h 173158"/>
                <a:gd name="connsiteX8" fmla="*/ 272470 w 539846"/>
                <a:gd name="connsiteY8" fmla="*/ 168575 h 173158"/>
                <a:gd name="connsiteX9" fmla="*/ 537300 w 539846"/>
                <a:gd name="connsiteY9" fmla="*/ 76903 h 173158"/>
                <a:gd name="connsiteX10" fmla="*/ 448684 w 539846"/>
                <a:gd name="connsiteY10" fmla="*/ 7639 h 173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39846" h="173158">
                  <a:moveTo>
                    <a:pt x="448684" y="7639"/>
                  </a:moveTo>
                  <a:lnTo>
                    <a:pt x="442573" y="26992"/>
                  </a:lnTo>
                  <a:cubicBezTo>
                    <a:pt x="488409" y="40234"/>
                    <a:pt x="516929" y="59587"/>
                    <a:pt x="516929" y="76903"/>
                  </a:cubicBezTo>
                  <a:cubicBezTo>
                    <a:pt x="516929" y="110516"/>
                    <a:pt x="416089" y="148203"/>
                    <a:pt x="272470" y="148203"/>
                  </a:cubicBezTo>
                  <a:cubicBezTo>
                    <a:pt x="128850" y="148203"/>
                    <a:pt x="28011" y="110516"/>
                    <a:pt x="28011" y="76903"/>
                  </a:cubicBezTo>
                  <a:cubicBezTo>
                    <a:pt x="28011" y="59587"/>
                    <a:pt x="56531" y="40234"/>
                    <a:pt x="102367" y="26992"/>
                  </a:cubicBezTo>
                  <a:lnTo>
                    <a:pt x="96256" y="7639"/>
                  </a:lnTo>
                  <a:cubicBezTo>
                    <a:pt x="39215" y="24955"/>
                    <a:pt x="7639" y="49401"/>
                    <a:pt x="7639" y="76903"/>
                  </a:cubicBezTo>
                  <a:cubicBezTo>
                    <a:pt x="7639" y="135980"/>
                    <a:pt x="144129" y="168575"/>
                    <a:pt x="272470" y="168575"/>
                  </a:cubicBezTo>
                  <a:cubicBezTo>
                    <a:pt x="400811" y="168575"/>
                    <a:pt x="537300" y="135980"/>
                    <a:pt x="537300" y="76903"/>
                  </a:cubicBezTo>
                  <a:cubicBezTo>
                    <a:pt x="537300" y="49401"/>
                    <a:pt x="505724" y="23937"/>
                    <a:pt x="448684" y="7639"/>
                  </a:cubicBezTo>
                  <a:close/>
                </a:path>
              </a:pathLst>
            </a:custGeom>
            <a:grpFill/>
            <a:ln w="9525" cap="flat">
              <a:noFill/>
              <a:prstDash val="solid"/>
              <a:miter/>
            </a:ln>
          </p:spPr>
          <p:txBody>
            <a:bodyPr rtlCol="0" anchor="ctr"/>
            <a:lstStyle/>
            <a:p>
              <a:endParaRPr lang="en-US" sz="3264"/>
            </a:p>
          </p:txBody>
        </p:sp>
        <p:sp>
          <p:nvSpPr>
            <p:cNvPr id="45" name="Freeform: Shape 44">
              <a:extLst>
                <a:ext uri="{FF2B5EF4-FFF2-40B4-BE49-F238E27FC236}">
                  <a16:creationId xmlns:a16="http://schemas.microsoft.com/office/drawing/2014/main" id="{78F39A81-0F53-470E-828E-17ACF43535EA}"/>
                </a:ext>
              </a:extLst>
            </p:cNvPr>
            <p:cNvSpPr/>
            <p:nvPr/>
          </p:nvSpPr>
          <p:spPr>
            <a:xfrm>
              <a:off x="4588465" y="985651"/>
              <a:ext cx="356503" cy="203716"/>
            </a:xfrm>
            <a:custGeom>
              <a:avLst/>
              <a:gdLst>
                <a:gd name="connsiteX0" fmla="*/ 346826 w 356502"/>
                <a:gd name="connsiteY0" fmla="*/ 29539 h 203715"/>
                <a:gd name="connsiteX1" fmla="*/ 298953 w 356502"/>
                <a:gd name="connsiteY1" fmla="*/ 9167 h 203715"/>
                <a:gd name="connsiteX2" fmla="*/ 287749 w 356502"/>
                <a:gd name="connsiteY2" fmla="*/ 9167 h 203715"/>
                <a:gd name="connsiteX3" fmla="*/ 238857 w 356502"/>
                <a:gd name="connsiteY3" fmla="*/ 29539 h 203715"/>
                <a:gd name="connsiteX4" fmla="*/ 231727 w 356502"/>
                <a:gd name="connsiteY4" fmla="*/ 40743 h 203715"/>
                <a:gd name="connsiteX5" fmla="*/ 231727 w 356502"/>
                <a:gd name="connsiteY5" fmla="*/ 93709 h 203715"/>
                <a:gd name="connsiteX6" fmla="*/ 186909 w 356502"/>
                <a:gd name="connsiteY6" fmla="*/ 74356 h 203715"/>
                <a:gd name="connsiteX7" fmla="*/ 175705 w 356502"/>
                <a:gd name="connsiteY7" fmla="*/ 74356 h 203715"/>
                <a:gd name="connsiteX8" fmla="*/ 130887 w 356502"/>
                <a:gd name="connsiteY8" fmla="*/ 93709 h 203715"/>
                <a:gd name="connsiteX9" fmla="*/ 130887 w 356502"/>
                <a:gd name="connsiteY9" fmla="*/ 41762 h 203715"/>
                <a:gd name="connsiteX10" fmla="*/ 122739 w 356502"/>
                <a:gd name="connsiteY10" fmla="*/ 30557 h 203715"/>
                <a:gd name="connsiteX11" fmla="*/ 74866 w 356502"/>
                <a:gd name="connsiteY11" fmla="*/ 10186 h 203715"/>
                <a:gd name="connsiteX12" fmla="*/ 63661 w 356502"/>
                <a:gd name="connsiteY12" fmla="*/ 10186 h 203715"/>
                <a:gd name="connsiteX13" fmla="*/ 14769 w 356502"/>
                <a:gd name="connsiteY13" fmla="*/ 30557 h 203715"/>
                <a:gd name="connsiteX14" fmla="*/ 7639 w 356502"/>
                <a:gd name="connsiteY14" fmla="*/ 41762 h 203715"/>
                <a:gd name="connsiteX15" fmla="*/ 7639 w 356502"/>
                <a:gd name="connsiteY15" fmla="*/ 103895 h 203715"/>
                <a:gd name="connsiteX16" fmla="*/ 14769 w 356502"/>
                <a:gd name="connsiteY16" fmla="*/ 115099 h 203715"/>
                <a:gd name="connsiteX17" fmla="*/ 62643 w 356502"/>
                <a:gd name="connsiteY17" fmla="*/ 135471 h 203715"/>
                <a:gd name="connsiteX18" fmla="*/ 68754 w 356502"/>
                <a:gd name="connsiteY18" fmla="*/ 137508 h 203715"/>
                <a:gd name="connsiteX19" fmla="*/ 73847 w 356502"/>
                <a:gd name="connsiteY19" fmla="*/ 136490 h 203715"/>
                <a:gd name="connsiteX20" fmla="*/ 119683 w 356502"/>
                <a:gd name="connsiteY20" fmla="*/ 117137 h 203715"/>
                <a:gd name="connsiteX21" fmla="*/ 119683 w 356502"/>
                <a:gd name="connsiteY21" fmla="*/ 169084 h 203715"/>
                <a:gd name="connsiteX22" fmla="*/ 126813 w 356502"/>
                <a:gd name="connsiteY22" fmla="*/ 180288 h 203715"/>
                <a:gd name="connsiteX23" fmla="*/ 173668 w 356502"/>
                <a:gd name="connsiteY23" fmla="*/ 200660 h 203715"/>
                <a:gd name="connsiteX24" fmla="*/ 173668 w 356502"/>
                <a:gd name="connsiteY24" fmla="*/ 200660 h 203715"/>
                <a:gd name="connsiteX25" fmla="*/ 173668 w 356502"/>
                <a:gd name="connsiteY25" fmla="*/ 200660 h 203715"/>
                <a:gd name="connsiteX26" fmla="*/ 178761 w 356502"/>
                <a:gd name="connsiteY26" fmla="*/ 201679 h 203715"/>
                <a:gd name="connsiteX27" fmla="*/ 178761 w 356502"/>
                <a:gd name="connsiteY27" fmla="*/ 201679 h 203715"/>
                <a:gd name="connsiteX28" fmla="*/ 179779 w 356502"/>
                <a:gd name="connsiteY28" fmla="*/ 201679 h 203715"/>
                <a:gd name="connsiteX29" fmla="*/ 184872 w 356502"/>
                <a:gd name="connsiteY29" fmla="*/ 200660 h 203715"/>
                <a:gd name="connsiteX30" fmla="*/ 233764 w 356502"/>
                <a:gd name="connsiteY30" fmla="*/ 179270 h 203715"/>
                <a:gd name="connsiteX31" fmla="*/ 240894 w 356502"/>
                <a:gd name="connsiteY31" fmla="*/ 168066 h 203715"/>
                <a:gd name="connsiteX32" fmla="*/ 240894 w 356502"/>
                <a:gd name="connsiteY32" fmla="*/ 116118 h 203715"/>
                <a:gd name="connsiteX33" fmla="*/ 285711 w 356502"/>
                <a:gd name="connsiteY33" fmla="*/ 135471 h 203715"/>
                <a:gd name="connsiteX34" fmla="*/ 291823 w 356502"/>
                <a:gd name="connsiteY34" fmla="*/ 137508 h 203715"/>
                <a:gd name="connsiteX35" fmla="*/ 296916 w 356502"/>
                <a:gd name="connsiteY35" fmla="*/ 136490 h 203715"/>
                <a:gd name="connsiteX36" fmla="*/ 345808 w 356502"/>
                <a:gd name="connsiteY36" fmla="*/ 115099 h 203715"/>
                <a:gd name="connsiteX37" fmla="*/ 352938 w 356502"/>
                <a:gd name="connsiteY37" fmla="*/ 103895 h 203715"/>
                <a:gd name="connsiteX38" fmla="*/ 352938 w 356502"/>
                <a:gd name="connsiteY38" fmla="*/ 41762 h 203715"/>
                <a:gd name="connsiteX39" fmla="*/ 346826 w 356502"/>
                <a:gd name="connsiteY39" fmla="*/ 29539 h 203715"/>
                <a:gd name="connsiteX40" fmla="*/ 293860 w 356502"/>
                <a:gd name="connsiteY40" fmla="*/ 29539 h 203715"/>
                <a:gd name="connsiteX41" fmla="*/ 321362 w 356502"/>
                <a:gd name="connsiteY41" fmla="*/ 41762 h 203715"/>
                <a:gd name="connsiteX42" fmla="*/ 294879 w 356502"/>
                <a:gd name="connsiteY42" fmla="*/ 51948 h 203715"/>
                <a:gd name="connsiteX43" fmla="*/ 268396 w 356502"/>
                <a:gd name="connsiteY43" fmla="*/ 40743 h 203715"/>
                <a:gd name="connsiteX44" fmla="*/ 293860 w 356502"/>
                <a:gd name="connsiteY44" fmla="*/ 29539 h 203715"/>
                <a:gd name="connsiteX45" fmla="*/ 181816 w 356502"/>
                <a:gd name="connsiteY45" fmla="*/ 93709 h 203715"/>
                <a:gd name="connsiteX46" fmla="*/ 209318 w 356502"/>
                <a:gd name="connsiteY46" fmla="*/ 105932 h 203715"/>
                <a:gd name="connsiteX47" fmla="*/ 182835 w 356502"/>
                <a:gd name="connsiteY47" fmla="*/ 117137 h 203715"/>
                <a:gd name="connsiteX48" fmla="*/ 156352 w 356502"/>
                <a:gd name="connsiteY48" fmla="*/ 105932 h 203715"/>
                <a:gd name="connsiteX49" fmla="*/ 181816 w 356502"/>
                <a:gd name="connsiteY49" fmla="*/ 93709 h 203715"/>
                <a:gd name="connsiteX50" fmla="*/ 69773 w 356502"/>
                <a:gd name="connsiteY50" fmla="*/ 29539 h 203715"/>
                <a:gd name="connsiteX51" fmla="*/ 97274 w 356502"/>
                <a:gd name="connsiteY51" fmla="*/ 41762 h 203715"/>
                <a:gd name="connsiteX52" fmla="*/ 70791 w 356502"/>
                <a:gd name="connsiteY52" fmla="*/ 52966 h 203715"/>
                <a:gd name="connsiteX53" fmla="*/ 44308 w 356502"/>
                <a:gd name="connsiteY53" fmla="*/ 41762 h 203715"/>
                <a:gd name="connsiteX54" fmla="*/ 69773 w 356502"/>
                <a:gd name="connsiteY54" fmla="*/ 29539 h 203715"/>
                <a:gd name="connsiteX55" fmla="*/ 29030 w 356502"/>
                <a:gd name="connsiteY55" fmla="*/ 56022 h 203715"/>
                <a:gd name="connsiteX56" fmla="*/ 59587 w 356502"/>
                <a:gd name="connsiteY56" fmla="*/ 69263 h 203715"/>
                <a:gd name="connsiteX57" fmla="*/ 59587 w 356502"/>
                <a:gd name="connsiteY57" fmla="*/ 112044 h 203715"/>
                <a:gd name="connsiteX58" fmla="*/ 29030 w 356502"/>
                <a:gd name="connsiteY58" fmla="*/ 98802 h 203715"/>
                <a:gd name="connsiteX59" fmla="*/ 29030 w 356502"/>
                <a:gd name="connsiteY59" fmla="*/ 56022 h 203715"/>
                <a:gd name="connsiteX60" fmla="*/ 79958 w 356502"/>
                <a:gd name="connsiteY60" fmla="*/ 111025 h 203715"/>
                <a:gd name="connsiteX61" fmla="*/ 79958 w 356502"/>
                <a:gd name="connsiteY61" fmla="*/ 69263 h 203715"/>
                <a:gd name="connsiteX62" fmla="*/ 110516 w 356502"/>
                <a:gd name="connsiteY62" fmla="*/ 57040 h 203715"/>
                <a:gd name="connsiteX63" fmla="*/ 110516 w 356502"/>
                <a:gd name="connsiteY63" fmla="*/ 97784 h 203715"/>
                <a:gd name="connsiteX64" fmla="*/ 79958 w 356502"/>
                <a:gd name="connsiteY64" fmla="*/ 111025 h 203715"/>
                <a:gd name="connsiteX65" fmla="*/ 141073 w 356502"/>
                <a:gd name="connsiteY65" fmla="*/ 120192 h 203715"/>
                <a:gd name="connsiteX66" fmla="*/ 171631 w 356502"/>
                <a:gd name="connsiteY66" fmla="*/ 133434 h 203715"/>
                <a:gd name="connsiteX67" fmla="*/ 171631 w 356502"/>
                <a:gd name="connsiteY67" fmla="*/ 176214 h 203715"/>
                <a:gd name="connsiteX68" fmla="*/ 141073 w 356502"/>
                <a:gd name="connsiteY68" fmla="*/ 162973 h 203715"/>
                <a:gd name="connsiteX69" fmla="*/ 141073 w 356502"/>
                <a:gd name="connsiteY69" fmla="*/ 120192 h 203715"/>
                <a:gd name="connsiteX70" fmla="*/ 192002 w 356502"/>
                <a:gd name="connsiteY70" fmla="*/ 176214 h 203715"/>
                <a:gd name="connsiteX71" fmla="*/ 192002 w 356502"/>
                <a:gd name="connsiteY71" fmla="*/ 135471 h 203715"/>
                <a:gd name="connsiteX72" fmla="*/ 222559 w 356502"/>
                <a:gd name="connsiteY72" fmla="*/ 123248 h 203715"/>
                <a:gd name="connsiteX73" fmla="*/ 222559 w 356502"/>
                <a:gd name="connsiteY73" fmla="*/ 163991 h 203715"/>
                <a:gd name="connsiteX74" fmla="*/ 192002 w 356502"/>
                <a:gd name="connsiteY74" fmla="*/ 176214 h 203715"/>
                <a:gd name="connsiteX75" fmla="*/ 253117 w 356502"/>
                <a:gd name="connsiteY75" fmla="*/ 56022 h 203715"/>
                <a:gd name="connsiteX76" fmla="*/ 283674 w 356502"/>
                <a:gd name="connsiteY76" fmla="*/ 69263 h 203715"/>
                <a:gd name="connsiteX77" fmla="*/ 283674 w 356502"/>
                <a:gd name="connsiteY77" fmla="*/ 112044 h 203715"/>
                <a:gd name="connsiteX78" fmla="*/ 253117 w 356502"/>
                <a:gd name="connsiteY78" fmla="*/ 98802 h 203715"/>
                <a:gd name="connsiteX79" fmla="*/ 253117 w 356502"/>
                <a:gd name="connsiteY79" fmla="*/ 56022 h 203715"/>
                <a:gd name="connsiteX80" fmla="*/ 304046 w 356502"/>
                <a:gd name="connsiteY80" fmla="*/ 111025 h 203715"/>
                <a:gd name="connsiteX81" fmla="*/ 304046 w 356502"/>
                <a:gd name="connsiteY81" fmla="*/ 69263 h 203715"/>
                <a:gd name="connsiteX82" fmla="*/ 334603 w 356502"/>
                <a:gd name="connsiteY82" fmla="*/ 57040 h 203715"/>
                <a:gd name="connsiteX83" fmla="*/ 334603 w 356502"/>
                <a:gd name="connsiteY83" fmla="*/ 97784 h 203715"/>
                <a:gd name="connsiteX84" fmla="*/ 304046 w 356502"/>
                <a:gd name="connsiteY84" fmla="*/ 111025 h 203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356502" h="203715">
                  <a:moveTo>
                    <a:pt x="346826" y="29539"/>
                  </a:moveTo>
                  <a:lnTo>
                    <a:pt x="298953" y="9167"/>
                  </a:lnTo>
                  <a:cubicBezTo>
                    <a:pt x="294879" y="7130"/>
                    <a:pt x="290804" y="7130"/>
                    <a:pt x="287749" y="9167"/>
                  </a:cubicBezTo>
                  <a:lnTo>
                    <a:pt x="238857" y="29539"/>
                  </a:lnTo>
                  <a:cubicBezTo>
                    <a:pt x="234782" y="31576"/>
                    <a:pt x="231727" y="35650"/>
                    <a:pt x="231727" y="40743"/>
                  </a:cubicBezTo>
                  <a:lnTo>
                    <a:pt x="231727" y="93709"/>
                  </a:lnTo>
                  <a:lnTo>
                    <a:pt x="186909" y="74356"/>
                  </a:lnTo>
                  <a:cubicBezTo>
                    <a:pt x="182835" y="72319"/>
                    <a:pt x="178761" y="72319"/>
                    <a:pt x="175705" y="74356"/>
                  </a:cubicBezTo>
                  <a:lnTo>
                    <a:pt x="130887" y="93709"/>
                  </a:lnTo>
                  <a:lnTo>
                    <a:pt x="130887" y="41762"/>
                  </a:lnTo>
                  <a:cubicBezTo>
                    <a:pt x="130887" y="36669"/>
                    <a:pt x="127832" y="32595"/>
                    <a:pt x="122739" y="30557"/>
                  </a:cubicBezTo>
                  <a:lnTo>
                    <a:pt x="74866" y="10186"/>
                  </a:lnTo>
                  <a:cubicBezTo>
                    <a:pt x="70791" y="8149"/>
                    <a:pt x="66717" y="8149"/>
                    <a:pt x="63661" y="10186"/>
                  </a:cubicBezTo>
                  <a:lnTo>
                    <a:pt x="14769" y="30557"/>
                  </a:lnTo>
                  <a:cubicBezTo>
                    <a:pt x="10695" y="32595"/>
                    <a:pt x="7639" y="36669"/>
                    <a:pt x="7639" y="41762"/>
                  </a:cubicBezTo>
                  <a:lnTo>
                    <a:pt x="7639" y="103895"/>
                  </a:lnTo>
                  <a:cubicBezTo>
                    <a:pt x="7639" y="108988"/>
                    <a:pt x="10695" y="113062"/>
                    <a:pt x="14769" y="115099"/>
                  </a:cubicBezTo>
                  <a:lnTo>
                    <a:pt x="62643" y="135471"/>
                  </a:lnTo>
                  <a:cubicBezTo>
                    <a:pt x="64680" y="136490"/>
                    <a:pt x="66717" y="137508"/>
                    <a:pt x="68754" y="137508"/>
                  </a:cubicBezTo>
                  <a:cubicBezTo>
                    <a:pt x="70791" y="137508"/>
                    <a:pt x="72828" y="137508"/>
                    <a:pt x="73847" y="136490"/>
                  </a:cubicBezTo>
                  <a:lnTo>
                    <a:pt x="119683" y="117137"/>
                  </a:lnTo>
                  <a:lnTo>
                    <a:pt x="119683" y="169084"/>
                  </a:lnTo>
                  <a:cubicBezTo>
                    <a:pt x="119683" y="174177"/>
                    <a:pt x="122739" y="178251"/>
                    <a:pt x="126813" y="180288"/>
                  </a:cubicBezTo>
                  <a:lnTo>
                    <a:pt x="173668" y="200660"/>
                  </a:lnTo>
                  <a:cubicBezTo>
                    <a:pt x="173668" y="200660"/>
                    <a:pt x="173668" y="200660"/>
                    <a:pt x="173668" y="200660"/>
                  </a:cubicBezTo>
                  <a:lnTo>
                    <a:pt x="173668" y="200660"/>
                  </a:lnTo>
                  <a:cubicBezTo>
                    <a:pt x="175705" y="201679"/>
                    <a:pt x="176723" y="201679"/>
                    <a:pt x="178761" y="201679"/>
                  </a:cubicBezTo>
                  <a:cubicBezTo>
                    <a:pt x="178761" y="201679"/>
                    <a:pt x="178761" y="201679"/>
                    <a:pt x="178761" y="201679"/>
                  </a:cubicBezTo>
                  <a:cubicBezTo>
                    <a:pt x="178761" y="201679"/>
                    <a:pt x="178761" y="201679"/>
                    <a:pt x="179779" y="201679"/>
                  </a:cubicBezTo>
                  <a:cubicBezTo>
                    <a:pt x="181816" y="201679"/>
                    <a:pt x="183854" y="201679"/>
                    <a:pt x="184872" y="200660"/>
                  </a:cubicBezTo>
                  <a:lnTo>
                    <a:pt x="233764" y="179270"/>
                  </a:lnTo>
                  <a:cubicBezTo>
                    <a:pt x="237838" y="177233"/>
                    <a:pt x="240894" y="173158"/>
                    <a:pt x="240894" y="168066"/>
                  </a:cubicBezTo>
                  <a:lnTo>
                    <a:pt x="240894" y="116118"/>
                  </a:lnTo>
                  <a:lnTo>
                    <a:pt x="285711" y="135471"/>
                  </a:lnTo>
                  <a:cubicBezTo>
                    <a:pt x="287749" y="136490"/>
                    <a:pt x="289786" y="137508"/>
                    <a:pt x="291823" y="137508"/>
                  </a:cubicBezTo>
                  <a:cubicBezTo>
                    <a:pt x="293860" y="137508"/>
                    <a:pt x="295897" y="137508"/>
                    <a:pt x="296916" y="136490"/>
                  </a:cubicBezTo>
                  <a:lnTo>
                    <a:pt x="345808" y="115099"/>
                  </a:lnTo>
                  <a:cubicBezTo>
                    <a:pt x="349882" y="113062"/>
                    <a:pt x="352938" y="108988"/>
                    <a:pt x="352938" y="103895"/>
                  </a:cubicBezTo>
                  <a:lnTo>
                    <a:pt x="352938" y="41762"/>
                  </a:lnTo>
                  <a:cubicBezTo>
                    <a:pt x="354975" y="36669"/>
                    <a:pt x="351919" y="31576"/>
                    <a:pt x="346826" y="29539"/>
                  </a:cubicBezTo>
                  <a:close/>
                  <a:moveTo>
                    <a:pt x="293860" y="29539"/>
                  </a:moveTo>
                  <a:lnTo>
                    <a:pt x="321362" y="41762"/>
                  </a:lnTo>
                  <a:lnTo>
                    <a:pt x="294879" y="51948"/>
                  </a:lnTo>
                  <a:lnTo>
                    <a:pt x="268396" y="40743"/>
                  </a:lnTo>
                  <a:lnTo>
                    <a:pt x="293860" y="29539"/>
                  </a:lnTo>
                  <a:close/>
                  <a:moveTo>
                    <a:pt x="181816" y="93709"/>
                  </a:moveTo>
                  <a:lnTo>
                    <a:pt x="209318" y="105932"/>
                  </a:lnTo>
                  <a:lnTo>
                    <a:pt x="182835" y="117137"/>
                  </a:lnTo>
                  <a:lnTo>
                    <a:pt x="156352" y="105932"/>
                  </a:lnTo>
                  <a:lnTo>
                    <a:pt x="181816" y="93709"/>
                  </a:lnTo>
                  <a:close/>
                  <a:moveTo>
                    <a:pt x="69773" y="29539"/>
                  </a:moveTo>
                  <a:lnTo>
                    <a:pt x="97274" y="41762"/>
                  </a:lnTo>
                  <a:lnTo>
                    <a:pt x="70791" y="52966"/>
                  </a:lnTo>
                  <a:lnTo>
                    <a:pt x="44308" y="41762"/>
                  </a:lnTo>
                  <a:lnTo>
                    <a:pt x="69773" y="29539"/>
                  </a:lnTo>
                  <a:close/>
                  <a:moveTo>
                    <a:pt x="29030" y="56022"/>
                  </a:moveTo>
                  <a:lnTo>
                    <a:pt x="59587" y="69263"/>
                  </a:lnTo>
                  <a:lnTo>
                    <a:pt x="59587" y="112044"/>
                  </a:lnTo>
                  <a:lnTo>
                    <a:pt x="29030" y="98802"/>
                  </a:lnTo>
                  <a:lnTo>
                    <a:pt x="29030" y="56022"/>
                  </a:lnTo>
                  <a:close/>
                  <a:moveTo>
                    <a:pt x="79958" y="111025"/>
                  </a:moveTo>
                  <a:lnTo>
                    <a:pt x="79958" y="69263"/>
                  </a:lnTo>
                  <a:lnTo>
                    <a:pt x="110516" y="57040"/>
                  </a:lnTo>
                  <a:lnTo>
                    <a:pt x="110516" y="97784"/>
                  </a:lnTo>
                  <a:lnTo>
                    <a:pt x="79958" y="111025"/>
                  </a:lnTo>
                  <a:close/>
                  <a:moveTo>
                    <a:pt x="141073" y="120192"/>
                  </a:moveTo>
                  <a:lnTo>
                    <a:pt x="171631" y="133434"/>
                  </a:lnTo>
                  <a:lnTo>
                    <a:pt x="171631" y="176214"/>
                  </a:lnTo>
                  <a:lnTo>
                    <a:pt x="141073" y="162973"/>
                  </a:lnTo>
                  <a:lnTo>
                    <a:pt x="141073" y="120192"/>
                  </a:lnTo>
                  <a:close/>
                  <a:moveTo>
                    <a:pt x="192002" y="176214"/>
                  </a:moveTo>
                  <a:lnTo>
                    <a:pt x="192002" y="135471"/>
                  </a:lnTo>
                  <a:lnTo>
                    <a:pt x="222559" y="123248"/>
                  </a:lnTo>
                  <a:lnTo>
                    <a:pt x="222559" y="163991"/>
                  </a:lnTo>
                  <a:lnTo>
                    <a:pt x="192002" y="176214"/>
                  </a:lnTo>
                  <a:close/>
                  <a:moveTo>
                    <a:pt x="253117" y="56022"/>
                  </a:moveTo>
                  <a:lnTo>
                    <a:pt x="283674" y="69263"/>
                  </a:lnTo>
                  <a:lnTo>
                    <a:pt x="283674" y="112044"/>
                  </a:lnTo>
                  <a:lnTo>
                    <a:pt x="253117" y="98802"/>
                  </a:lnTo>
                  <a:lnTo>
                    <a:pt x="253117" y="56022"/>
                  </a:lnTo>
                  <a:close/>
                  <a:moveTo>
                    <a:pt x="304046" y="111025"/>
                  </a:moveTo>
                  <a:lnTo>
                    <a:pt x="304046" y="69263"/>
                  </a:lnTo>
                  <a:lnTo>
                    <a:pt x="334603" y="57040"/>
                  </a:lnTo>
                  <a:lnTo>
                    <a:pt x="334603" y="97784"/>
                  </a:lnTo>
                  <a:lnTo>
                    <a:pt x="304046" y="111025"/>
                  </a:lnTo>
                  <a:close/>
                </a:path>
              </a:pathLst>
            </a:custGeom>
            <a:grpFill/>
            <a:ln w="9525" cap="flat">
              <a:noFill/>
              <a:prstDash val="solid"/>
              <a:miter/>
            </a:ln>
          </p:spPr>
          <p:txBody>
            <a:bodyPr rtlCol="0" anchor="ctr"/>
            <a:lstStyle/>
            <a:p>
              <a:endParaRPr lang="en-US" sz="3264"/>
            </a:p>
          </p:txBody>
        </p:sp>
      </p:grpSp>
      <p:sp>
        <p:nvSpPr>
          <p:cNvPr id="4" name="Rectangle 3">
            <a:extLst>
              <a:ext uri="{FF2B5EF4-FFF2-40B4-BE49-F238E27FC236}">
                <a16:creationId xmlns:a16="http://schemas.microsoft.com/office/drawing/2014/main" id="{F14A32E7-8998-4140-9F40-3C6DF448F70A}"/>
              </a:ext>
            </a:extLst>
          </p:cNvPr>
          <p:cNvSpPr/>
          <p:nvPr/>
        </p:nvSpPr>
        <p:spPr>
          <a:xfrm>
            <a:off x="209862" y="880172"/>
            <a:ext cx="11782269" cy="3631867"/>
          </a:xfrm>
          <a:prstGeom prst="rect">
            <a:avLst/>
          </a:prstGeom>
          <a:solidFill>
            <a:srgbClr val="232F3D">
              <a:alpha val="9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dirty="0"/>
          </a:p>
        </p:txBody>
      </p:sp>
    </p:spTree>
    <p:extLst>
      <p:ext uri="{BB962C8B-B14F-4D97-AF65-F5344CB8AC3E}">
        <p14:creationId xmlns:p14="http://schemas.microsoft.com/office/powerpoint/2010/main" val="2090104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F9494A-5963-9C44-B234-FDD63375206D}"/>
              </a:ext>
            </a:extLst>
          </p:cNvPr>
          <p:cNvSpPr>
            <a:spLocks noGrp="1"/>
          </p:cNvSpPr>
          <p:nvPr>
            <p:ph type="title"/>
          </p:nvPr>
        </p:nvSpPr>
        <p:spPr/>
        <p:txBody>
          <a:bodyPr/>
          <a:lstStyle/>
          <a:p>
            <a:r>
              <a:rPr lang="en-AU" dirty="0"/>
              <a:t>What are container image registries?</a:t>
            </a:r>
          </a:p>
        </p:txBody>
      </p:sp>
      <p:sp>
        <p:nvSpPr>
          <p:cNvPr id="3" name="TextBox 2">
            <a:extLst>
              <a:ext uri="{FF2B5EF4-FFF2-40B4-BE49-F238E27FC236}">
                <a16:creationId xmlns:a16="http://schemas.microsoft.com/office/drawing/2014/main" id="{6B6701EC-55A0-784E-BE53-509AEDD0A22D}"/>
              </a:ext>
            </a:extLst>
          </p:cNvPr>
          <p:cNvSpPr txBox="1"/>
          <p:nvPr/>
        </p:nvSpPr>
        <p:spPr>
          <a:xfrm>
            <a:off x="1651416" y="2090172"/>
            <a:ext cx="8889167" cy="2677656"/>
          </a:xfrm>
          <a:prstGeom prst="rect">
            <a:avLst/>
          </a:prstGeom>
          <a:noFill/>
        </p:spPr>
        <p:txBody>
          <a:bodyPr wrap="square" rtlCol="0">
            <a:spAutoFit/>
          </a:bodyPr>
          <a:lstStyle/>
          <a:p>
            <a:r>
              <a:rPr lang="en-US" sz="2800" dirty="0"/>
              <a:t>”A container image registry is a service that stores container images, and is hosted either by a third-party or as a public/private registry such as Docker Hub, Quay, and so on [Amazon Elastic Container Registry].”</a:t>
            </a:r>
          </a:p>
          <a:p>
            <a:r>
              <a:rPr lang="en-US" sz="2800" dirty="0"/>
              <a:t> </a:t>
            </a:r>
            <a:r>
              <a:rPr lang="en-US" sz="1600" dirty="0"/>
              <a:t>https://</a:t>
            </a:r>
            <a:r>
              <a:rPr lang="en-US" sz="1600" dirty="0" err="1"/>
              <a:t>wiki.aquasec.com</a:t>
            </a:r>
            <a:r>
              <a:rPr lang="en-US" sz="1600" dirty="0"/>
              <a:t>/display/containers/</a:t>
            </a:r>
            <a:r>
              <a:rPr lang="en-US" sz="1600" dirty="0" err="1"/>
              <a:t>Container+Image+Registries</a:t>
            </a:r>
            <a:endParaRPr lang="en-AU" sz="4000" dirty="0" err="1">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36359753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descr="ECR service icon.">
            <a:extLst>
              <a:ext uri="{FF2B5EF4-FFF2-40B4-BE49-F238E27FC236}">
                <a16:creationId xmlns:a16="http://schemas.microsoft.com/office/drawing/2014/main" id="{F0495728-FED4-E649-B8A1-14E6AD4C0230}"/>
              </a:ext>
            </a:extLst>
          </p:cNvPr>
          <p:cNvGrpSpPr/>
          <p:nvPr/>
        </p:nvGrpSpPr>
        <p:grpSpPr>
          <a:xfrm>
            <a:off x="4489235" y="1511949"/>
            <a:ext cx="3213531" cy="3834103"/>
            <a:chOff x="4853762" y="1409252"/>
            <a:chExt cx="3213531" cy="3834103"/>
          </a:xfrm>
        </p:grpSpPr>
        <p:grpSp>
          <p:nvGrpSpPr>
            <p:cNvPr id="4" name="Group 10">
              <a:extLst>
                <a:ext uri="{FF2B5EF4-FFF2-40B4-BE49-F238E27FC236}">
                  <a16:creationId xmlns:a16="http://schemas.microsoft.com/office/drawing/2014/main" id="{7B39B265-89CF-844E-99D4-AD5EAE94633B}"/>
                </a:ext>
              </a:extLst>
            </p:cNvPr>
            <p:cNvGrpSpPr>
              <a:grpSpLocks noChangeAspect="1"/>
            </p:cNvGrpSpPr>
            <p:nvPr/>
          </p:nvGrpSpPr>
          <p:grpSpPr bwMode="auto">
            <a:xfrm>
              <a:off x="5051687" y="1409252"/>
              <a:ext cx="2643990" cy="2972073"/>
              <a:chOff x="2563" y="2255"/>
              <a:chExt cx="411" cy="462"/>
            </a:xfrm>
          </p:grpSpPr>
          <p:sp>
            <p:nvSpPr>
              <p:cNvPr id="5" name="Freeform 11">
                <a:extLst>
                  <a:ext uri="{FF2B5EF4-FFF2-40B4-BE49-F238E27FC236}">
                    <a16:creationId xmlns:a16="http://schemas.microsoft.com/office/drawing/2014/main" id="{C46C0984-0C22-F648-97F2-579C9A7BD026}"/>
                  </a:ext>
                </a:extLst>
              </p:cNvPr>
              <p:cNvSpPr>
                <a:spLocks noEditPoints="1"/>
              </p:cNvSpPr>
              <p:nvPr/>
            </p:nvSpPr>
            <p:spPr bwMode="auto">
              <a:xfrm>
                <a:off x="2782" y="2391"/>
                <a:ext cx="192" cy="324"/>
              </a:xfrm>
              <a:custGeom>
                <a:avLst/>
                <a:gdLst>
                  <a:gd name="T0" fmla="*/ 286 w 293"/>
                  <a:gd name="T1" fmla="*/ 0 h 497"/>
                  <a:gd name="T2" fmla="*/ 286 w 293"/>
                  <a:gd name="T3" fmla="*/ 0 h 497"/>
                  <a:gd name="T4" fmla="*/ 282 w 293"/>
                  <a:gd name="T5" fmla="*/ 1 h 497"/>
                  <a:gd name="T6" fmla="*/ 154 w 293"/>
                  <a:gd name="T7" fmla="*/ 75 h 497"/>
                  <a:gd name="T8" fmla="*/ 147 w 293"/>
                  <a:gd name="T9" fmla="*/ 82 h 497"/>
                  <a:gd name="T10" fmla="*/ 147 w 293"/>
                  <a:gd name="T11" fmla="*/ 246 h 497"/>
                  <a:gd name="T12" fmla="*/ 147 w 293"/>
                  <a:gd name="T13" fmla="*/ 253 h 497"/>
                  <a:gd name="T14" fmla="*/ 4 w 293"/>
                  <a:gd name="T15" fmla="*/ 336 h 497"/>
                  <a:gd name="T16" fmla="*/ 0 w 293"/>
                  <a:gd name="T17" fmla="*/ 342 h 497"/>
                  <a:gd name="T18" fmla="*/ 0 w 293"/>
                  <a:gd name="T19" fmla="*/ 489 h 497"/>
                  <a:gd name="T20" fmla="*/ 8 w 293"/>
                  <a:gd name="T21" fmla="*/ 497 h 497"/>
                  <a:gd name="T22" fmla="*/ 12 w 293"/>
                  <a:gd name="T23" fmla="*/ 496 h 497"/>
                  <a:gd name="T24" fmla="*/ 290 w 293"/>
                  <a:gd name="T25" fmla="*/ 336 h 497"/>
                  <a:gd name="T26" fmla="*/ 293 w 293"/>
                  <a:gd name="T27" fmla="*/ 329 h 497"/>
                  <a:gd name="T28" fmla="*/ 293 w 293"/>
                  <a:gd name="T29" fmla="*/ 8 h 497"/>
                  <a:gd name="T30" fmla="*/ 286 w 293"/>
                  <a:gd name="T31" fmla="*/ 0 h 497"/>
                  <a:gd name="T32" fmla="*/ 267 w 293"/>
                  <a:gd name="T33" fmla="*/ 41 h 497"/>
                  <a:gd name="T34" fmla="*/ 267 w 293"/>
                  <a:gd name="T35" fmla="*/ 41 h 497"/>
                  <a:gd name="T36" fmla="*/ 267 w 293"/>
                  <a:gd name="T37" fmla="*/ 318 h 497"/>
                  <a:gd name="T38" fmla="*/ 27 w 293"/>
                  <a:gd name="T39" fmla="*/ 457 h 497"/>
                  <a:gd name="T40" fmla="*/ 27 w 293"/>
                  <a:gd name="T41" fmla="*/ 353 h 497"/>
                  <a:gd name="T42" fmla="*/ 160 w 293"/>
                  <a:gd name="T43" fmla="*/ 276 h 497"/>
                  <a:gd name="T44" fmla="*/ 173 w 293"/>
                  <a:gd name="T45" fmla="*/ 257 h 497"/>
                  <a:gd name="T46" fmla="*/ 173 w 293"/>
                  <a:gd name="T47" fmla="*/ 246 h 497"/>
                  <a:gd name="T48" fmla="*/ 173 w 293"/>
                  <a:gd name="T49" fmla="*/ 95 h 497"/>
                  <a:gd name="T50" fmla="*/ 267 w 293"/>
                  <a:gd name="T51" fmla="*/ 41 h 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93" h="497">
                    <a:moveTo>
                      <a:pt x="286" y="0"/>
                    </a:moveTo>
                    <a:lnTo>
                      <a:pt x="286" y="0"/>
                    </a:lnTo>
                    <a:cubicBezTo>
                      <a:pt x="284" y="0"/>
                      <a:pt x="283" y="1"/>
                      <a:pt x="282" y="1"/>
                    </a:cubicBezTo>
                    <a:lnTo>
                      <a:pt x="154" y="75"/>
                    </a:lnTo>
                    <a:cubicBezTo>
                      <a:pt x="152" y="76"/>
                      <a:pt x="147" y="79"/>
                      <a:pt x="147" y="82"/>
                    </a:cubicBezTo>
                    <a:lnTo>
                      <a:pt x="147" y="246"/>
                    </a:lnTo>
                    <a:cubicBezTo>
                      <a:pt x="147" y="252"/>
                      <a:pt x="147" y="252"/>
                      <a:pt x="147" y="253"/>
                    </a:cubicBezTo>
                    <a:lnTo>
                      <a:pt x="4" y="336"/>
                    </a:lnTo>
                    <a:cubicBezTo>
                      <a:pt x="2" y="337"/>
                      <a:pt x="0" y="340"/>
                      <a:pt x="0" y="342"/>
                    </a:cubicBezTo>
                    <a:lnTo>
                      <a:pt x="0" y="489"/>
                    </a:lnTo>
                    <a:cubicBezTo>
                      <a:pt x="0" y="494"/>
                      <a:pt x="4" y="497"/>
                      <a:pt x="8" y="497"/>
                    </a:cubicBezTo>
                    <a:cubicBezTo>
                      <a:pt x="9" y="497"/>
                      <a:pt x="11" y="497"/>
                      <a:pt x="12" y="496"/>
                    </a:cubicBezTo>
                    <a:lnTo>
                      <a:pt x="290" y="336"/>
                    </a:lnTo>
                    <a:cubicBezTo>
                      <a:pt x="292" y="334"/>
                      <a:pt x="293" y="332"/>
                      <a:pt x="293" y="329"/>
                    </a:cubicBezTo>
                    <a:lnTo>
                      <a:pt x="293" y="8"/>
                    </a:lnTo>
                    <a:cubicBezTo>
                      <a:pt x="293" y="4"/>
                      <a:pt x="290" y="0"/>
                      <a:pt x="286" y="0"/>
                    </a:cubicBezTo>
                    <a:close/>
                    <a:moveTo>
                      <a:pt x="267" y="41"/>
                    </a:moveTo>
                    <a:lnTo>
                      <a:pt x="267" y="41"/>
                    </a:lnTo>
                    <a:lnTo>
                      <a:pt x="267" y="318"/>
                    </a:lnTo>
                    <a:lnTo>
                      <a:pt x="27" y="457"/>
                    </a:lnTo>
                    <a:lnTo>
                      <a:pt x="27" y="353"/>
                    </a:lnTo>
                    <a:lnTo>
                      <a:pt x="160" y="276"/>
                    </a:lnTo>
                    <a:cubicBezTo>
                      <a:pt x="167" y="272"/>
                      <a:pt x="172" y="265"/>
                      <a:pt x="173" y="257"/>
                    </a:cubicBezTo>
                    <a:cubicBezTo>
                      <a:pt x="173" y="254"/>
                      <a:pt x="173" y="253"/>
                      <a:pt x="173" y="246"/>
                    </a:cubicBezTo>
                    <a:lnTo>
                      <a:pt x="173" y="95"/>
                    </a:lnTo>
                    <a:lnTo>
                      <a:pt x="267" y="41"/>
                    </a:lnTo>
                    <a:close/>
                  </a:path>
                </a:pathLst>
              </a:custGeom>
              <a:solidFill>
                <a:schemeClr val="accent1"/>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6" name="Freeform 12">
                <a:extLst>
                  <a:ext uri="{FF2B5EF4-FFF2-40B4-BE49-F238E27FC236}">
                    <a16:creationId xmlns:a16="http://schemas.microsoft.com/office/drawing/2014/main" id="{B673B1D4-2CD3-374D-B873-40CB259B87BF}"/>
                  </a:ext>
                </a:extLst>
              </p:cNvPr>
              <p:cNvSpPr>
                <a:spLocks/>
              </p:cNvSpPr>
              <p:nvPr/>
            </p:nvSpPr>
            <p:spPr bwMode="auto">
              <a:xfrm>
                <a:off x="2563" y="2255"/>
                <a:ext cx="394" cy="462"/>
              </a:xfrm>
              <a:custGeom>
                <a:avLst/>
                <a:gdLst>
                  <a:gd name="T0" fmla="*/ 293 w 600"/>
                  <a:gd name="T1" fmla="*/ 354 h 707"/>
                  <a:gd name="T2" fmla="*/ 293 w 600"/>
                  <a:gd name="T3" fmla="*/ 354 h 707"/>
                  <a:gd name="T4" fmla="*/ 293 w 600"/>
                  <a:gd name="T5" fmla="*/ 697 h 707"/>
                  <a:gd name="T6" fmla="*/ 282 w 600"/>
                  <a:gd name="T7" fmla="*/ 704 h 707"/>
                  <a:gd name="T8" fmla="*/ 4 w 600"/>
                  <a:gd name="T9" fmla="*/ 544 h 707"/>
                  <a:gd name="T10" fmla="*/ 0 w 600"/>
                  <a:gd name="T11" fmla="*/ 537 h 707"/>
                  <a:gd name="T12" fmla="*/ 0 w 600"/>
                  <a:gd name="T13" fmla="*/ 184 h 707"/>
                  <a:gd name="T14" fmla="*/ 4 w 600"/>
                  <a:gd name="T15" fmla="*/ 177 h 707"/>
                  <a:gd name="T16" fmla="*/ 309 w 600"/>
                  <a:gd name="T17" fmla="*/ 1 h 707"/>
                  <a:gd name="T18" fmla="*/ 317 w 600"/>
                  <a:gd name="T19" fmla="*/ 1 h 707"/>
                  <a:gd name="T20" fmla="*/ 595 w 600"/>
                  <a:gd name="T21" fmla="*/ 161 h 707"/>
                  <a:gd name="T22" fmla="*/ 595 w 600"/>
                  <a:gd name="T23" fmla="*/ 175 h 707"/>
                  <a:gd name="T24" fmla="*/ 297 w 600"/>
                  <a:gd name="T25" fmla="*/ 347 h 707"/>
                  <a:gd name="T26" fmla="*/ 293 w 600"/>
                  <a:gd name="T27" fmla="*/ 354 h 707"/>
                  <a:gd name="T28" fmla="*/ 293 w 600"/>
                  <a:gd name="T29" fmla="*/ 354 h 7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00" h="707">
                    <a:moveTo>
                      <a:pt x="293" y="354"/>
                    </a:moveTo>
                    <a:lnTo>
                      <a:pt x="293" y="354"/>
                    </a:lnTo>
                    <a:lnTo>
                      <a:pt x="293" y="697"/>
                    </a:lnTo>
                    <a:cubicBezTo>
                      <a:pt x="293" y="703"/>
                      <a:pt x="287" y="707"/>
                      <a:pt x="282" y="704"/>
                    </a:cubicBezTo>
                    <a:lnTo>
                      <a:pt x="4" y="544"/>
                    </a:lnTo>
                    <a:cubicBezTo>
                      <a:pt x="1" y="542"/>
                      <a:pt x="0" y="540"/>
                      <a:pt x="0" y="537"/>
                    </a:cubicBezTo>
                    <a:lnTo>
                      <a:pt x="0" y="184"/>
                    </a:lnTo>
                    <a:cubicBezTo>
                      <a:pt x="0" y="181"/>
                      <a:pt x="1" y="179"/>
                      <a:pt x="4" y="177"/>
                    </a:cubicBezTo>
                    <a:lnTo>
                      <a:pt x="309" y="1"/>
                    </a:lnTo>
                    <a:cubicBezTo>
                      <a:pt x="312" y="0"/>
                      <a:pt x="315" y="0"/>
                      <a:pt x="317" y="1"/>
                    </a:cubicBezTo>
                    <a:lnTo>
                      <a:pt x="595" y="161"/>
                    </a:lnTo>
                    <a:cubicBezTo>
                      <a:pt x="600" y="164"/>
                      <a:pt x="600" y="172"/>
                      <a:pt x="595" y="175"/>
                    </a:cubicBezTo>
                    <a:lnTo>
                      <a:pt x="297" y="347"/>
                    </a:lnTo>
                    <a:cubicBezTo>
                      <a:pt x="295" y="348"/>
                      <a:pt x="293" y="351"/>
                      <a:pt x="293" y="354"/>
                    </a:cubicBezTo>
                    <a:lnTo>
                      <a:pt x="293" y="354"/>
                    </a:lnTo>
                    <a:close/>
                  </a:path>
                </a:pathLst>
              </a:custGeom>
              <a:noFill/>
              <a:ln w="66675" cap="flat">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2400"/>
              </a:p>
            </p:txBody>
          </p:sp>
        </p:grpSp>
        <p:sp>
          <p:nvSpPr>
            <p:cNvPr id="7" name="TextBox 6">
              <a:extLst>
                <a:ext uri="{FF2B5EF4-FFF2-40B4-BE49-F238E27FC236}">
                  <a16:creationId xmlns:a16="http://schemas.microsoft.com/office/drawing/2014/main" id="{852174A7-CAF7-FE49-BC80-A9A38DF06632}"/>
                </a:ext>
              </a:extLst>
            </p:cNvPr>
            <p:cNvSpPr txBox="1"/>
            <p:nvPr/>
          </p:nvSpPr>
          <p:spPr>
            <a:xfrm>
              <a:off x="4853762" y="4535469"/>
              <a:ext cx="3213531" cy="707886"/>
            </a:xfrm>
            <a:prstGeom prst="rect">
              <a:avLst/>
            </a:prstGeom>
            <a:noFill/>
          </p:spPr>
          <p:txBody>
            <a:bodyPr wrap="square" rtlCol="0">
              <a:spAutoFit/>
            </a:bodyPr>
            <a:lstStyle/>
            <a:p>
              <a:pPr algn="ctr"/>
              <a:r>
                <a:rPr lang="en-US" sz="2000" b="1" dirty="0">
                  <a:latin typeface="Amazon Ember"/>
                </a:rPr>
                <a:t>Amazon Elastic </a:t>
              </a:r>
            </a:p>
            <a:p>
              <a:pPr algn="ctr"/>
              <a:r>
                <a:rPr lang="en-US" sz="2000" b="1" dirty="0">
                  <a:latin typeface="Amazon Ember"/>
                </a:rPr>
                <a:t>Container Registry </a:t>
              </a:r>
            </a:p>
          </p:txBody>
        </p:sp>
      </p:grpSp>
    </p:spTree>
    <p:extLst>
      <p:ext uri="{BB962C8B-B14F-4D97-AF65-F5344CB8AC3E}">
        <p14:creationId xmlns:p14="http://schemas.microsoft.com/office/powerpoint/2010/main" val="25003841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benefits of using Amazon ECR</a:t>
            </a:r>
            <a:endParaRPr lang="en-AU" dirty="0"/>
          </a:p>
        </p:txBody>
      </p:sp>
      <p:sp>
        <p:nvSpPr>
          <p:cNvPr id="3" name="Text Placeholder 2"/>
          <p:cNvSpPr>
            <a:spLocks noGrp="1"/>
          </p:cNvSpPr>
          <p:nvPr>
            <p:ph type="body" sz="half" idx="2"/>
          </p:nvPr>
        </p:nvSpPr>
        <p:spPr/>
        <p:txBody>
          <a:bodyPr/>
          <a:lstStyle/>
          <a:p>
            <a:r>
              <a:rPr lang="en-AU" dirty="0">
                <a:solidFill>
                  <a:schemeClr val="tx1"/>
                </a:solidFill>
              </a:rPr>
              <a:t>Fully Managed</a:t>
            </a:r>
          </a:p>
        </p:txBody>
      </p:sp>
      <p:sp>
        <p:nvSpPr>
          <p:cNvPr id="4" name="Text Placeholder 3"/>
          <p:cNvSpPr>
            <a:spLocks noGrp="1"/>
          </p:cNvSpPr>
          <p:nvPr>
            <p:ph type="body" sz="half" idx="11"/>
          </p:nvPr>
        </p:nvSpPr>
        <p:spPr/>
        <p:txBody>
          <a:bodyPr/>
          <a:lstStyle/>
          <a:p>
            <a:r>
              <a:rPr lang="en-AU" dirty="0">
                <a:solidFill>
                  <a:schemeClr val="tx1"/>
                </a:solidFill>
              </a:rPr>
              <a:t>Secure</a:t>
            </a:r>
          </a:p>
        </p:txBody>
      </p:sp>
      <p:sp>
        <p:nvSpPr>
          <p:cNvPr id="5" name="Text Placeholder 4"/>
          <p:cNvSpPr>
            <a:spLocks noGrp="1"/>
          </p:cNvSpPr>
          <p:nvPr>
            <p:ph type="body" sz="half" idx="13"/>
          </p:nvPr>
        </p:nvSpPr>
        <p:spPr/>
        <p:txBody>
          <a:bodyPr/>
          <a:lstStyle/>
          <a:p>
            <a:r>
              <a:rPr lang="en-AU" dirty="0">
                <a:solidFill>
                  <a:schemeClr val="tx1"/>
                </a:solidFill>
              </a:rPr>
              <a:t>Highly Available</a:t>
            </a:r>
          </a:p>
        </p:txBody>
      </p:sp>
      <p:sp>
        <p:nvSpPr>
          <p:cNvPr id="6" name="Text Placeholder 5"/>
          <p:cNvSpPr>
            <a:spLocks noGrp="1"/>
          </p:cNvSpPr>
          <p:nvPr>
            <p:ph type="body" sz="half" idx="15"/>
          </p:nvPr>
        </p:nvSpPr>
        <p:spPr>
          <a:xfrm>
            <a:off x="9233788" y="4169445"/>
            <a:ext cx="2570716" cy="454587"/>
          </a:xfrm>
        </p:spPr>
        <p:txBody>
          <a:bodyPr/>
          <a:lstStyle/>
          <a:p>
            <a:r>
              <a:rPr lang="en-AU">
                <a:solidFill>
                  <a:schemeClr val="tx1"/>
                </a:solidFill>
              </a:rPr>
              <a:t>Simplified Workflow</a:t>
            </a:r>
          </a:p>
        </p:txBody>
      </p:sp>
      <p:pic>
        <p:nvPicPr>
          <p:cNvPr id="15" name="Graphic 14" descr="Image of a lock to represent security.">
            <a:extLst>
              <a:ext uri="{FF2B5EF4-FFF2-40B4-BE49-F238E27FC236}">
                <a16:creationId xmlns:a16="http://schemas.microsoft.com/office/drawing/2014/main" id="{30FFF4DA-4809-9644-A6BD-D2E3264143B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584053" y="2139140"/>
            <a:ext cx="1850448" cy="1850448"/>
          </a:xfrm>
          <a:prstGeom prst="rect">
            <a:avLst/>
          </a:prstGeom>
        </p:spPr>
      </p:pic>
      <p:pic>
        <p:nvPicPr>
          <p:cNvPr id="16" name="Graphic 15" descr="Image composed of a small cube inside a larger cube. Image represents simplified workflow by using containers for application development.">
            <a:extLst>
              <a:ext uri="{FF2B5EF4-FFF2-40B4-BE49-F238E27FC236}">
                <a16:creationId xmlns:a16="http://schemas.microsoft.com/office/drawing/2014/main" id="{C7814836-2A0F-9343-878E-A997DCA7B83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593844" y="2139140"/>
            <a:ext cx="1850603" cy="1850603"/>
          </a:xfrm>
          <a:prstGeom prst="rect">
            <a:avLst/>
          </a:prstGeom>
        </p:spPr>
      </p:pic>
      <p:pic>
        <p:nvPicPr>
          <p:cNvPr id="17" name="Graphic 16" descr="Set of tools to represent a fully managed service.">
            <a:extLst>
              <a:ext uri="{FF2B5EF4-FFF2-40B4-BE49-F238E27FC236}">
                <a16:creationId xmlns:a16="http://schemas.microsoft.com/office/drawing/2014/main" id="{6E239B03-F23A-A94B-8AFB-BC3351EB98B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24811" y="2112004"/>
            <a:ext cx="1847088" cy="1847088"/>
          </a:xfrm>
          <a:prstGeom prst="rect">
            <a:avLst/>
          </a:prstGeom>
        </p:spPr>
      </p:pic>
      <p:pic>
        <p:nvPicPr>
          <p:cNvPr id="22" name="Graphic 21" descr="Image of a computer server side by side. Image represents the concept of high availability.">
            <a:extLst>
              <a:ext uri="{FF2B5EF4-FFF2-40B4-BE49-F238E27FC236}">
                <a16:creationId xmlns:a16="http://schemas.microsoft.com/office/drawing/2014/main" id="{804CE622-DF0D-8042-BBBB-2BE75E51E08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179447" y="2375507"/>
            <a:ext cx="1474760" cy="1474760"/>
          </a:xfrm>
          <a:prstGeom prst="rect">
            <a:avLst/>
          </a:prstGeom>
        </p:spPr>
      </p:pic>
      <p:pic>
        <p:nvPicPr>
          <p:cNvPr id="23" name="Graphic 22" descr="Image of a computer server side by side. Image represents the concept of high availability.">
            <a:extLst>
              <a:ext uri="{FF2B5EF4-FFF2-40B4-BE49-F238E27FC236}">
                <a16:creationId xmlns:a16="http://schemas.microsoft.com/office/drawing/2014/main" id="{A7CEED4F-2881-304D-8FEB-8379C3AC9CCC}"/>
              </a:ext>
            </a:extLst>
          </p:cNvPr>
          <p:cNvPicPr>
            <a:picLocks noChangeAspect="1"/>
          </p:cNvPicPr>
          <p:nvPr/>
        </p:nvPicPr>
        <p:blipFill>
          <a:blip r:embed="rId9">
            <a:extLst>
              <a:ext uri="{96DAC541-7B7A-43D3-8B79-37D633B846F1}">
                <asvg:svgBlip xmlns:asvg="http://schemas.microsoft.com/office/drawing/2016/SVG/main" r:embed="rId11"/>
              </a:ext>
            </a:extLst>
          </a:blip>
          <a:stretch>
            <a:fillRect/>
          </a:stretch>
        </p:blipFill>
        <p:spPr>
          <a:xfrm>
            <a:off x="7100754" y="2375507"/>
            <a:ext cx="1474760" cy="1474760"/>
          </a:xfrm>
          <a:prstGeom prst="rect">
            <a:avLst/>
          </a:prstGeom>
        </p:spPr>
      </p:pic>
    </p:spTree>
    <p:extLst>
      <p:ext uri="{BB962C8B-B14F-4D97-AF65-F5344CB8AC3E}">
        <p14:creationId xmlns:p14="http://schemas.microsoft.com/office/powerpoint/2010/main" val="10361186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A1B431-C546-F64A-BC36-4026F4245A11}"/>
              </a:ext>
            </a:extLst>
          </p:cNvPr>
          <p:cNvSpPr>
            <a:spLocks noGrp="1"/>
          </p:cNvSpPr>
          <p:nvPr>
            <p:ph type="title"/>
          </p:nvPr>
        </p:nvSpPr>
        <p:spPr/>
        <p:txBody>
          <a:bodyPr/>
          <a:lstStyle/>
          <a:p>
            <a:r>
              <a:rPr lang="en-AU" dirty="0"/>
              <a:t>Components of Amazon ECR</a:t>
            </a:r>
          </a:p>
        </p:txBody>
      </p:sp>
    </p:spTree>
    <p:extLst>
      <p:ext uri="{BB962C8B-B14F-4D97-AF65-F5344CB8AC3E}">
        <p14:creationId xmlns:p14="http://schemas.microsoft.com/office/powerpoint/2010/main" val="28559836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65BF0C-475B-5246-A51E-37F492896D7F}"/>
              </a:ext>
            </a:extLst>
          </p:cNvPr>
          <p:cNvSpPr>
            <a:spLocks noGrp="1"/>
          </p:cNvSpPr>
          <p:nvPr>
            <p:ph type="title"/>
          </p:nvPr>
        </p:nvSpPr>
        <p:spPr/>
        <p:txBody>
          <a:bodyPr/>
          <a:lstStyle/>
          <a:p>
            <a:r>
              <a:rPr lang="en-US" dirty="0"/>
              <a:t>Amazon ECR Registries</a:t>
            </a:r>
            <a:endParaRPr lang="en-AU" dirty="0"/>
          </a:p>
        </p:txBody>
      </p:sp>
      <p:pic>
        <p:nvPicPr>
          <p:cNvPr id="3" name="Graphic 2" descr="ECR service icon.">
            <a:extLst>
              <a:ext uri="{FF2B5EF4-FFF2-40B4-BE49-F238E27FC236}">
                <a16:creationId xmlns:a16="http://schemas.microsoft.com/office/drawing/2014/main" id="{CBEF54E3-8EEB-C14E-8F50-3D416009E52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434260" y="1768673"/>
            <a:ext cx="994863" cy="994863"/>
          </a:xfrm>
          <a:prstGeom prst="rect">
            <a:avLst/>
          </a:prstGeom>
        </p:spPr>
      </p:pic>
      <p:sp>
        <p:nvSpPr>
          <p:cNvPr id="5" name="TextBox 4">
            <a:extLst>
              <a:ext uri="{FF2B5EF4-FFF2-40B4-BE49-F238E27FC236}">
                <a16:creationId xmlns:a16="http://schemas.microsoft.com/office/drawing/2014/main" id="{AC8F328E-FE4B-9F4A-9617-6BB773CBB9F0}"/>
              </a:ext>
            </a:extLst>
          </p:cNvPr>
          <p:cNvSpPr txBox="1"/>
          <p:nvPr/>
        </p:nvSpPr>
        <p:spPr>
          <a:xfrm>
            <a:off x="5195110" y="2870218"/>
            <a:ext cx="1448292" cy="273890"/>
          </a:xfrm>
          <a:prstGeom prst="rect">
            <a:avLst/>
          </a:prstGeom>
          <a:noFill/>
        </p:spPr>
        <p:txBody>
          <a:bodyPr wrap="square" lIns="0" tIns="0" rIns="0" bIns="0" rtlCol="0" anchor="t">
            <a:noAutofit/>
          </a:bodyPr>
          <a:lstStyle/>
          <a:p>
            <a:pPr algn="ctr" defTabSz="609576"/>
            <a:r>
              <a:rPr lang="en-US" sz="2133" b="1" dirty="0">
                <a:solidFill>
                  <a:srgbClr val="FFFFFF"/>
                </a:solidFill>
                <a:latin typeface="Amazon Ember"/>
              </a:rPr>
              <a:t>Amazon ECR</a:t>
            </a:r>
          </a:p>
        </p:txBody>
      </p:sp>
      <p:sp>
        <p:nvSpPr>
          <p:cNvPr id="11" name="TextBox 10">
            <a:extLst>
              <a:ext uri="{FF2B5EF4-FFF2-40B4-BE49-F238E27FC236}">
                <a16:creationId xmlns:a16="http://schemas.microsoft.com/office/drawing/2014/main" id="{11B27A45-A85A-0247-A06E-C5F6FCF82DD8}"/>
              </a:ext>
            </a:extLst>
          </p:cNvPr>
          <p:cNvSpPr txBox="1"/>
          <p:nvPr/>
        </p:nvSpPr>
        <p:spPr>
          <a:xfrm>
            <a:off x="2053869" y="1221078"/>
            <a:ext cx="8084264" cy="451342"/>
          </a:xfrm>
          <a:prstGeom prst="rect">
            <a:avLst/>
          </a:prstGeom>
          <a:noFill/>
        </p:spPr>
        <p:txBody>
          <a:bodyPr wrap="none" rtlCol="0">
            <a:spAutoFit/>
          </a:bodyPr>
          <a:lstStyle/>
          <a:p>
            <a:pPr algn="ctr" defTabSz="609576"/>
            <a:r>
              <a:rPr lang="en-AU" sz="2333" dirty="0">
                <a:solidFill>
                  <a:srgbClr val="FFFFFF"/>
                </a:solidFill>
                <a:latin typeface="+mj-lt"/>
                <a:ea typeface="Lucida Console" charset="0"/>
                <a:cs typeface="Lucida Console" charset="0"/>
              </a:rPr>
              <a:t>https://205094881157.dkr.ecr.us-west-2.amazonaws.com</a:t>
            </a:r>
          </a:p>
        </p:txBody>
      </p:sp>
    </p:spTree>
    <p:extLst>
      <p:ext uri="{BB962C8B-B14F-4D97-AF65-F5344CB8AC3E}">
        <p14:creationId xmlns:p14="http://schemas.microsoft.com/office/powerpoint/2010/main" val="33078651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65BF0C-475B-5246-A51E-37F492896D7F}"/>
              </a:ext>
            </a:extLst>
          </p:cNvPr>
          <p:cNvSpPr>
            <a:spLocks noGrp="1"/>
          </p:cNvSpPr>
          <p:nvPr>
            <p:ph type="title"/>
          </p:nvPr>
        </p:nvSpPr>
        <p:spPr/>
        <p:txBody>
          <a:bodyPr/>
          <a:lstStyle/>
          <a:p>
            <a:r>
              <a:rPr lang="en-US" dirty="0"/>
              <a:t>Amazon ECR Repositories</a:t>
            </a:r>
            <a:endParaRPr lang="en-AU" dirty="0"/>
          </a:p>
        </p:txBody>
      </p:sp>
      <p:pic>
        <p:nvPicPr>
          <p:cNvPr id="3" name="Graphic 2" descr="ECR service icon.">
            <a:extLst>
              <a:ext uri="{FF2B5EF4-FFF2-40B4-BE49-F238E27FC236}">
                <a16:creationId xmlns:a16="http://schemas.microsoft.com/office/drawing/2014/main" id="{CBEF54E3-8EEB-C14E-8F50-3D416009E52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434260" y="1768673"/>
            <a:ext cx="994863" cy="994863"/>
          </a:xfrm>
          <a:prstGeom prst="rect">
            <a:avLst/>
          </a:prstGeom>
        </p:spPr>
      </p:pic>
      <p:sp>
        <p:nvSpPr>
          <p:cNvPr id="5" name="TextBox 4">
            <a:extLst>
              <a:ext uri="{FF2B5EF4-FFF2-40B4-BE49-F238E27FC236}">
                <a16:creationId xmlns:a16="http://schemas.microsoft.com/office/drawing/2014/main" id="{AC8F328E-FE4B-9F4A-9617-6BB773CBB9F0}"/>
              </a:ext>
            </a:extLst>
          </p:cNvPr>
          <p:cNvSpPr txBox="1"/>
          <p:nvPr/>
        </p:nvSpPr>
        <p:spPr>
          <a:xfrm>
            <a:off x="5195110" y="2870218"/>
            <a:ext cx="1448292" cy="273890"/>
          </a:xfrm>
          <a:prstGeom prst="rect">
            <a:avLst/>
          </a:prstGeom>
          <a:noFill/>
        </p:spPr>
        <p:txBody>
          <a:bodyPr wrap="square" lIns="0" tIns="0" rIns="0" bIns="0" rtlCol="0" anchor="t">
            <a:noAutofit/>
          </a:bodyPr>
          <a:lstStyle/>
          <a:p>
            <a:pPr algn="ctr" defTabSz="609576"/>
            <a:r>
              <a:rPr lang="en-US" sz="2133" b="1" dirty="0">
                <a:solidFill>
                  <a:srgbClr val="FFFFFF"/>
                </a:solidFill>
                <a:latin typeface="Amazon Ember"/>
              </a:rPr>
              <a:t>Amazon ECR</a:t>
            </a:r>
          </a:p>
        </p:txBody>
      </p:sp>
      <p:sp>
        <p:nvSpPr>
          <p:cNvPr id="11" name="TextBox 10">
            <a:extLst>
              <a:ext uri="{FF2B5EF4-FFF2-40B4-BE49-F238E27FC236}">
                <a16:creationId xmlns:a16="http://schemas.microsoft.com/office/drawing/2014/main" id="{11B27A45-A85A-0247-A06E-C5F6FCF82DD8}"/>
              </a:ext>
            </a:extLst>
          </p:cNvPr>
          <p:cNvSpPr txBox="1"/>
          <p:nvPr/>
        </p:nvSpPr>
        <p:spPr>
          <a:xfrm>
            <a:off x="2053869" y="1221078"/>
            <a:ext cx="8084264" cy="451342"/>
          </a:xfrm>
          <a:prstGeom prst="rect">
            <a:avLst/>
          </a:prstGeom>
          <a:noFill/>
        </p:spPr>
        <p:txBody>
          <a:bodyPr wrap="none" rtlCol="0">
            <a:spAutoFit/>
          </a:bodyPr>
          <a:lstStyle/>
          <a:p>
            <a:pPr algn="ctr" defTabSz="609576"/>
            <a:r>
              <a:rPr lang="en-AU" sz="2333" dirty="0">
                <a:solidFill>
                  <a:srgbClr val="FFFFFF"/>
                </a:solidFill>
                <a:latin typeface="+mj-lt"/>
                <a:ea typeface="Lucida Console" charset="0"/>
                <a:cs typeface="Lucida Console" charset="0"/>
              </a:rPr>
              <a:t>https://205094881157.dkr.ecr.us-west-2.amazonaws.com</a:t>
            </a:r>
          </a:p>
        </p:txBody>
      </p:sp>
      <p:sp>
        <p:nvSpPr>
          <p:cNvPr id="8" name="TextBox 7">
            <a:extLst>
              <a:ext uri="{FF2B5EF4-FFF2-40B4-BE49-F238E27FC236}">
                <a16:creationId xmlns:a16="http://schemas.microsoft.com/office/drawing/2014/main" id="{AB5D84BD-EE33-A441-BF2E-8C4CAC5A18A5}"/>
              </a:ext>
            </a:extLst>
          </p:cNvPr>
          <p:cNvSpPr txBox="1"/>
          <p:nvPr/>
        </p:nvSpPr>
        <p:spPr>
          <a:xfrm>
            <a:off x="2489203" y="3283620"/>
            <a:ext cx="2909771" cy="502766"/>
          </a:xfrm>
          <a:prstGeom prst="rect">
            <a:avLst/>
          </a:prstGeom>
          <a:noFill/>
        </p:spPr>
        <p:txBody>
          <a:bodyPr wrap="none" rtlCol="0">
            <a:spAutoFit/>
          </a:bodyPr>
          <a:lstStyle/>
          <a:p>
            <a:pPr defTabSz="609576"/>
            <a:r>
              <a:rPr lang="en-AU" sz="2667" dirty="0">
                <a:solidFill>
                  <a:srgbClr val="FF9900"/>
                </a:solidFill>
                <a:latin typeface="Amazon Ember" panose="020B0603020204020204" pitchFamily="34" charset="0"/>
                <a:ea typeface="Amazon Ember" panose="020B0603020204020204" pitchFamily="34" charset="0"/>
                <a:cs typeface="Amazon Ember" panose="020B0603020204020204" pitchFamily="34" charset="0"/>
              </a:rPr>
              <a:t>team-a</a:t>
            </a:r>
            <a:r>
              <a:rPr lang="en-AU" sz="2667"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/web-app </a:t>
            </a:r>
          </a:p>
        </p:txBody>
      </p:sp>
      <p:sp>
        <p:nvSpPr>
          <p:cNvPr id="9" name="TextBox 8">
            <a:extLst>
              <a:ext uri="{FF2B5EF4-FFF2-40B4-BE49-F238E27FC236}">
                <a16:creationId xmlns:a16="http://schemas.microsoft.com/office/drawing/2014/main" id="{415BEA18-09F0-8545-9AA2-17BC0C314093}"/>
              </a:ext>
            </a:extLst>
          </p:cNvPr>
          <p:cNvSpPr txBox="1"/>
          <p:nvPr/>
        </p:nvSpPr>
        <p:spPr>
          <a:xfrm>
            <a:off x="6592603" y="3283620"/>
            <a:ext cx="2842445" cy="502766"/>
          </a:xfrm>
          <a:prstGeom prst="rect">
            <a:avLst/>
          </a:prstGeom>
          <a:noFill/>
        </p:spPr>
        <p:txBody>
          <a:bodyPr wrap="none" rtlCol="0">
            <a:spAutoFit/>
          </a:bodyPr>
          <a:lstStyle/>
          <a:p>
            <a:pPr defTabSz="609576"/>
            <a:r>
              <a:rPr lang="en-AU" sz="2667" dirty="0">
                <a:solidFill>
                  <a:srgbClr val="FF9900"/>
                </a:solidFill>
                <a:latin typeface="Amazon Ember" panose="020B0603020204020204" pitchFamily="34" charset="0"/>
                <a:ea typeface="Amazon Ember" panose="020B0603020204020204" pitchFamily="34" charset="0"/>
                <a:cs typeface="Amazon Ember" panose="020B0603020204020204" pitchFamily="34" charset="0"/>
              </a:rPr>
              <a:t>team-b</a:t>
            </a:r>
            <a:r>
              <a:rPr lang="en-AU" sz="2667"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/web-app</a:t>
            </a:r>
          </a:p>
        </p:txBody>
      </p:sp>
      <p:cxnSp>
        <p:nvCxnSpPr>
          <p:cNvPr id="10" name="Elbow Connector 9">
            <a:extLst>
              <a:ext uri="{FF2B5EF4-FFF2-40B4-BE49-F238E27FC236}">
                <a16:creationId xmlns:a16="http://schemas.microsoft.com/office/drawing/2014/main" id="{3BAB9C06-D4A7-FB45-9029-6E433890B2B1}"/>
              </a:ext>
            </a:extLst>
          </p:cNvPr>
          <p:cNvCxnSpPr>
            <a:cxnSpLocks/>
            <a:endCxn id="9" idx="2"/>
          </p:cNvCxnSpPr>
          <p:nvPr/>
        </p:nvCxnSpPr>
        <p:spPr>
          <a:xfrm rot="10800000">
            <a:off x="8013826" y="3786386"/>
            <a:ext cx="1428272" cy="1065014"/>
          </a:xfrm>
          <a:prstGeom prst="bentConnector2">
            <a:avLst/>
          </a:prstGeom>
          <a:ln>
            <a:prstDash val="sysDot"/>
            <a:tailEnd type="triangle"/>
          </a:ln>
        </p:spPr>
        <p:style>
          <a:lnRef idx="2">
            <a:schemeClr val="accent1"/>
          </a:lnRef>
          <a:fillRef idx="0">
            <a:schemeClr val="accent1"/>
          </a:fillRef>
          <a:effectRef idx="1">
            <a:schemeClr val="accent1"/>
          </a:effectRef>
          <a:fontRef idx="minor">
            <a:schemeClr val="tx1"/>
          </a:fontRef>
        </p:style>
      </p:cxnSp>
      <p:cxnSp>
        <p:nvCxnSpPr>
          <p:cNvPr id="12" name="Elbow Connector 11">
            <a:extLst>
              <a:ext uri="{FF2B5EF4-FFF2-40B4-BE49-F238E27FC236}">
                <a16:creationId xmlns:a16="http://schemas.microsoft.com/office/drawing/2014/main" id="{F7AB705E-B68A-A140-914E-07BD67AD4A2D}"/>
              </a:ext>
            </a:extLst>
          </p:cNvPr>
          <p:cNvCxnSpPr/>
          <p:nvPr/>
        </p:nvCxnSpPr>
        <p:spPr>
          <a:xfrm flipV="1">
            <a:off x="2489200" y="3786386"/>
            <a:ext cx="1643242" cy="1065014"/>
          </a:xfrm>
          <a:prstGeom prst="bentConnector2">
            <a:avLst/>
          </a:prstGeom>
          <a:ln>
            <a:prstDash val="sysDot"/>
            <a:tailEnd type="triangle"/>
          </a:ln>
        </p:spPr>
        <p:style>
          <a:lnRef idx="2">
            <a:schemeClr val="accent1"/>
          </a:lnRef>
          <a:fillRef idx="0">
            <a:schemeClr val="accent1"/>
          </a:fillRef>
          <a:effectRef idx="1">
            <a:schemeClr val="accent1"/>
          </a:effectRef>
          <a:fontRef idx="minor">
            <a:schemeClr val="tx1"/>
          </a:fontRef>
        </p:style>
      </p:cxnSp>
      <p:pic>
        <p:nvPicPr>
          <p:cNvPr id="13" name="Graphic 12" descr="Group representing users or a team.">
            <a:extLst>
              <a:ext uri="{FF2B5EF4-FFF2-40B4-BE49-F238E27FC236}">
                <a16:creationId xmlns:a16="http://schemas.microsoft.com/office/drawing/2014/main" id="{3137BCA6-52DD-394F-AA14-79F81E7082B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flipH="1">
            <a:off x="9470373" y="4146041"/>
            <a:ext cx="1180753" cy="1147336"/>
          </a:xfrm>
          <a:prstGeom prst="rect">
            <a:avLst/>
          </a:prstGeom>
        </p:spPr>
      </p:pic>
      <p:pic>
        <p:nvPicPr>
          <p:cNvPr id="14" name="Graphic 13" descr="Group representing users or a team.">
            <a:extLst>
              <a:ext uri="{FF2B5EF4-FFF2-40B4-BE49-F238E27FC236}">
                <a16:creationId xmlns:a16="http://schemas.microsoft.com/office/drawing/2014/main" id="{5512A5A9-5C09-5444-AF6D-61A2E7766504}"/>
              </a:ext>
            </a:extLst>
          </p:cNvPr>
          <p:cNvPicPr>
            <a:picLocks noChangeAspect="1"/>
          </p:cNvPicPr>
          <p:nvPr/>
        </p:nvPicPr>
        <p:blipFill>
          <a:blip r:embed="rId5">
            <a:extLst>
              <a:ext uri="{96DAC541-7B7A-43D3-8B79-37D633B846F1}">
                <asvg:svgBlip xmlns:asvg="http://schemas.microsoft.com/office/drawing/2016/SVG/main" r:embed="rId7"/>
              </a:ext>
            </a:extLst>
          </a:blip>
          <a:stretch>
            <a:fillRect/>
          </a:stretch>
        </p:blipFill>
        <p:spPr>
          <a:xfrm flipH="1">
            <a:off x="1248131" y="4146041"/>
            <a:ext cx="1180753" cy="1147336"/>
          </a:xfrm>
          <a:prstGeom prst="rect">
            <a:avLst/>
          </a:prstGeom>
        </p:spPr>
      </p:pic>
    </p:spTree>
    <p:extLst>
      <p:ext uri="{BB962C8B-B14F-4D97-AF65-F5344CB8AC3E}">
        <p14:creationId xmlns:p14="http://schemas.microsoft.com/office/powerpoint/2010/main" val="428011378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DeckTemplate-AWS">
  <a:themeElements>
    <a:clrScheme name="Custom 14">
      <a:dk1>
        <a:srgbClr val="002D43"/>
      </a:dk1>
      <a:lt1>
        <a:srgbClr val="FFFFFF"/>
      </a:lt1>
      <a:dk2>
        <a:srgbClr val="232F3E"/>
      </a:dk2>
      <a:lt2>
        <a:srgbClr val="FFFFFF"/>
      </a:lt2>
      <a:accent1>
        <a:srgbClr val="FF9900"/>
      </a:accent1>
      <a:accent2>
        <a:srgbClr val="00A0C8"/>
      </a:accent2>
      <a:accent3>
        <a:srgbClr val="007DBC"/>
      </a:accent3>
      <a:accent4>
        <a:srgbClr val="69AE35"/>
      </a:accent4>
      <a:accent5>
        <a:srgbClr val="1D8900"/>
      </a:accent5>
      <a:accent6>
        <a:srgbClr val="FF5745"/>
      </a:accent6>
      <a:hlink>
        <a:srgbClr val="00E0EA"/>
      </a:hlink>
      <a:folHlink>
        <a:srgbClr val="00A0C8"/>
      </a:folHlink>
    </a:clrScheme>
    <a:fontScheme name="Test">
      <a:majorFont>
        <a:latin typeface="Amazon Ember"/>
        <a:ea typeface=""/>
        <a:cs typeface=""/>
      </a:majorFont>
      <a:minorFont>
        <a:latin typeface="Amazon Embe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dirty="0"/>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spAutoFit/>
      </a:bodyPr>
      <a:lstStyle>
        <a:defPPr algn="l">
          <a:defRPr sz="2900" dirty="0" err="1" smtClean="0">
            <a:latin typeface="Amazon Ember" panose="020B0603020204020204" pitchFamily="34" charset="0"/>
            <a:ea typeface="Amazon Ember" panose="020B0603020204020204" pitchFamily="34" charset="0"/>
            <a:cs typeface="Amazon Ember" panose="020B0603020204020204" pitchFamily="34" charset="0"/>
          </a:defRPr>
        </a:defPPr>
      </a:lstStyle>
    </a:txDef>
  </a:objectDefaults>
  <a:extraClrSchemeLst/>
  <a:extLst>
    <a:ext uri="{05A4C25C-085E-4340-85A3-A5531E510DB2}">
      <thm15:themeFamily xmlns:thm15="http://schemas.microsoft.com/office/thememl/2012/main" name="AWS_Deck_Template.potx" id="{956C5B2E-0233-4212-9383-50A039694C0C}" vid="{0176EEA5-D87D-4097-B356-86DC884F4541}"/>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597</TotalTime>
  <Words>3077</Words>
  <Application>Microsoft Macintosh PowerPoint</Application>
  <PresentationFormat>Widescreen</PresentationFormat>
  <Paragraphs>355</Paragraphs>
  <Slides>23</Slides>
  <Notes>22</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23</vt:i4>
      </vt:variant>
    </vt:vector>
  </HeadingPairs>
  <TitlesOfParts>
    <vt:vector size="31" baseType="lpstr">
      <vt:lpstr>Amazon Ember</vt:lpstr>
      <vt:lpstr>Amazon Ember Light</vt:lpstr>
      <vt:lpstr>Amazon Ember Regular</vt:lpstr>
      <vt:lpstr>Arial</vt:lpstr>
      <vt:lpstr>Calibri</vt:lpstr>
      <vt:lpstr>Calibri Light</vt:lpstr>
      <vt:lpstr>Office Theme</vt:lpstr>
      <vt:lpstr>DeckTemplate-AWS</vt:lpstr>
      <vt:lpstr>Change log</vt:lpstr>
      <vt:lpstr>Introduction to Amazon Elastic Container Registry</vt:lpstr>
      <vt:lpstr>AWS container services landscape</vt:lpstr>
      <vt:lpstr>What are container image registries?</vt:lpstr>
      <vt:lpstr>PowerPoint Presentation</vt:lpstr>
      <vt:lpstr>The benefits of using Amazon ECR</vt:lpstr>
      <vt:lpstr>Components of Amazon ECR</vt:lpstr>
      <vt:lpstr>Amazon ECR Registries</vt:lpstr>
      <vt:lpstr>Amazon ECR Repositories</vt:lpstr>
      <vt:lpstr>Container Images</vt:lpstr>
      <vt:lpstr>Container Images: Lifecycle policies</vt:lpstr>
      <vt:lpstr>Container Images: Lifecycle policies</vt:lpstr>
      <vt:lpstr>Container Images: Image scanning</vt:lpstr>
      <vt:lpstr>Container Images: Automate compliance with image scanning</vt:lpstr>
      <vt:lpstr>Security in Amazon Elastic Container Registry</vt:lpstr>
      <vt:lpstr>Security in Amazon Elastic Container Registry</vt:lpstr>
      <vt:lpstr>Amazon ECR Public</vt:lpstr>
      <vt:lpstr>Amazon ECR pricing</vt:lpstr>
      <vt:lpstr>Demo of creating an Amazon ECR repository</vt:lpstr>
      <vt:lpstr>Questions?</vt:lpstr>
      <vt:lpstr>Containers Immersion Day: Hands-on labs </vt:lpstr>
      <vt:lpstr>Welcome to Mythical Mysfits</vt:lpstr>
      <vt:lpstr>Lab 1: Build and test monolith container image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Amazon Elastic Container Registry</dc:title>
  <dc:creator>Mitch Beaumont</dc:creator>
  <cp:lastModifiedBy>Microsoft Office User</cp:lastModifiedBy>
  <cp:revision>95</cp:revision>
  <dcterms:created xsi:type="dcterms:W3CDTF">2020-06-05T06:01:12Z</dcterms:created>
  <dcterms:modified xsi:type="dcterms:W3CDTF">2021-08-06T18:27:04Z</dcterms:modified>
</cp:coreProperties>
</file>